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6"/>
  </p:notesMasterIdLst>
  <p:sldIdLst>
    <p:sldId id="290" r:id="rId2"/>
    <p:sldId id="289" r:id="rId3"/>
    <p:sldId id="288" r:id="rId4"/>
    <p:sldId id="284" r:id="rId5"/>
    <p:sldId id="257" r:id="rId6"/>
    <p:sldId id="258" r:id="rId7"/>
    <p:sldId id="282" r:id="rId8"/>
    <p:sldId id="261" r:id="rId9"/>
    <p:sldId id="260" r:id="rId10"/>
    <p:sldId id="262" r:id="rId11"/>
    <p:sldId id="285" r:id="rId12"/>
    <p:sldId id="267" r:id="rId13"/>
    <p:sldId id="263" r:id="rId14"/>
    <p:sldId id="283" r:id="rId15"/>
    <p:sldId id="278" r:id="rId16"/>
    <p:sldId id="264" r:id="rId17"/>
    <p:sldId id="287" r:id="rId18"/>
    <p:sldId id="265" r:id="rId19"/>
    <p:sldId id="286" r:id="rId20"/>
    <p:sldId id="302" r:id="rId21"/>
    <p:sldId id="268" r:id="rId22"/>
    <p:sldId id="303" r:id="rId23"/>
    <p:sldId id="270" r:id="rId24"/>
    <p:sldId id="272" r:id="rId25"/>
    <p:sldId id="279" r:id="rId26"/>
    <p:sldId id="280" r:id="rId27"/>
    <p:sldId id="281" r:id="rId28"/>
    <p:sldId id="273" r:id="rId29"/>
    <p:sldId id="274" r:id="rId30"/>
    <p:sldId id="275" r:id="rId31"/>
    <p:sldId id="276" r:id="rId32"/>
    <p:sldId id="298" r:id="rId33"/>
    <p:sldId id="308" r:id="rId34"/>
    <p:sldId id="30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BCE496-E4CD-4DFA-A422-D4AE0A2C831D}" v="163" dt="2025-01-25T12:26:13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pul Kachave" userId="68d24f34-c636-491b-a2ef-cc5e79c100bf" providerId="ADAL" clId="{FBBCE496-E4CD-4DFA-A422-D4AE0A2C831D}"/>
    <pc:docChg chg="undo redo custSel addSld delSld modSld sldOrd modMainMaster">
      <pc:chgData name="Vipul Kachave" userId="68d24f34-c636-491b-a2ef-cc5e79c100bf" providerId="ADAL" clId="{FBBCE496-E4CD-4DFA-A422-D4AE0A2C831D}" dt="2025-01-25T12:26:39.369" v="4665" actId="14100"/>
      <pc:docMkLst>
        <pc:docMk/>
      </pc:docMkLst>
      <pc:sldChg chg="delSp add del setBg delDesignElem">
        <pc:chgData name="Vipul Kachave" userId="68d24f34-c636-491b-a2ef-cc5e79c100bf" providerId="ADAL" clId="{FBBCE496-E4CD-4DFA-A422-D4AE0A2C831D}" dt="2025-01-25T05:00:26.885" v="2683" actId="47"/>
        <pc:sldMkLst>
          <pc:docMk/>
          <pc:sldMk cId="133475948" sldId="256"/>
        </pc:sldMkLst>
        <pc:spChg chg="del">
          <ac:chgData name="Vipul Kachave" userId="68d24f34-c636-491b-a2ef-cc5e79c100bf" providerId="ADAL" clId="{FBBCE496-E4CD-4DFA-A422-D4AE0A2C831D}" dt="2025-01-24T09:47:49.997" v="1"/>
          <ac:spMkLst>
            <pc:docMk/>
            <pc:sldMk cId="133475948" sldId="256"/>
            <ac:spMk id="9" creationId="{733E0473-C315-42D8-A82A-A2FE49DC67DA}"/>
          </ac:spMkLst>
        </pc:spChg>
        <pc:spChg chg="del">
          <ac:chgData name="Vipul Kachave" userId="68d24f34-c636-491b-a2ef-cc5e79c100bf" providerId="ADAL" clId="{FBBCE496-E4CD-4DFA-A422-D4AE0A2C831D}" dt="2025-01-24T09:47:49.997" v="1"/>
          <ac:spMkLst>
            <pc:docMk/>
            <pc:sldMk cId="133475948" sldId="256"/>
            <ac:spMk id="30" creationId="{AD23A251-68F2-43E5-812B-4BBAE1AF535E}"/>
          </ac:spMkLst>
        </pc:spChg>
        <pc:grpChg chg="del">
          <ac:chgData name="Vipul Kachave" userId="68d24f34-c636-491b-a2ef-cc5e79c100bf" providerId="ADAL" clId="{FBBCE496-E4CD-4DFA-A422-D4AE0A2C831D}" dt="2025-01-24T09:47:49.997" v="1"/>
          <ac:grpSpMkLst>
            <pc:docMk/>
            <pc:sldMk cId="133475948" sldId="256"/>
            <ac:grpSpMk id="13" creationId="{0350AF23-2606-421F-AB7B-23D9B48F3E9B}"/>
          </ac:grpSpMkLst>
        </pc:grpChg>
      </pc:sldChg>
      <pc:sldChg chg="addSp delSp modSp mod setBg">
        <pc:chgData name="Vipul Kachave" userId="68d24f34-c636-491b-a2ef-cc5e79c100bf" providerId="ADAL" clId="{FBBCE496-E4CD-4DFA-A422-D4AE0A2C831D}" dt="2025-01-25T11:55:14.164" v="3960" actId="20577"/>
        <pc:sldMkLst>
          <pc:docMk/>
          <pc:sldMk cId="4250390036" sldId="257"/>
        </pc:sldMkLst>
        <pc:spChg chg="add del mod">
          <ac:chgData name="Vipul Kachave" userId="68d24f34-c636-491b-a2ef-cc5e79c100bf" providerId="ADAL" clId="{FBBCE496-E4CD-4DFA-A422-D4AE0A2C831D}" dt="2025-01-24T09:50:02.412" v="9" actId="26606"/>
          <ac:spMkLst>
            <pc:docMk/>
            <pc:sldMk cId="4250390036" sldId="257"/>
            <ac:spMk id="2" creationId="{D8C2CC10-43D3-807D-5AA9-A7CBF7943FB8}"/>
          </ac:spMkLst>
        </pc:spChg>
        <pc:spChg chg="add del mod">
          <ac:chgData name="Vipul Kachave" userId="68d24f34-c636-491b-a2ef-cc5e79c100bf" providerId="ADAL" clId="{FBBCE496-E4CD-4DFA-A422-D4AE0A2C831D}" dt="2025-01-24T10:51:05.173" v="453"/>
          <ac:spMkLst>
            <pc:docMk/>
            <pc:sldMk cId="4250390036" sldId="257"/>
            <ac:spMk id="7" creationId="{630BAEE3-D7B7-C60E-C4FE-9667289B0E70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4250390036" sldId="257"/>
            <ac:spMk id="9" creationId="{B86F67C9-7ABA-18E0-4881-5F9CB0862BA3}"/>
          </ac:spMkLst>
        </pc:spChg>
        <pc:spChg chg="add del">
          <ac:chgData name="Vipul Kachave" userId="68d24f34-c636-491b-a2ef-cc5e79c100bf" providerId="ADAL" clId="{FBBCE496-E4CD-4DFA-A422-D4AE0A2C831D}" dt="2025-01-24T09:50:02.406" v="8" actId="26606"/>
          <ac:spMkLst>
            <pc:docMk/>
            <pc:sldMk cId="4250390036" sldId="257"/>
            <ac:spMk id="10" creationId="{F9E75D15-CF17-4901-A858-1470ED65977D}"/>
          </ac:spMkLst>
        </pc:spChg>
        <pc:spChg chg="add mod">
          <ac:chgData name="Vipul Kachave" userId="68d24f34-c636-491b-a2ef-cc5e79c100bf" providerId="ADAL" clId="{FBBCE496-E4CD-4DFA-A422-D4AE0A2C831D}" dt="2025-01-25T11:55:14.164" v="3960" actId="20577"/>
          <ac:spMkLst>
            <pc:docMk/>
            <pc:sldMk cId="4250390036" sldId="257"/>
            <ac:spMk id="11" creationId="{77F089A1-138D-46B7-61FE-10B10E4F6D3D}"/>
          </ac:spMkLst>
        </pc:spChg>
        <pc:spChg chg="add del">
          <ac:chgData name="Vipul Kachave" userId="68d24f34-c636-491b-a2ef-cc5e79c100bf" providerId="ADAL" clId="{FBBCE496-E4CD-4DFA-A422-D4AE0A2C831D}" dt="2025-01-24T09:50:02.406" v="8" actId="26606"/>
          <ac:spMkLst>
            <pc:docMk/>
            <pc:sldMk cId="4250390036" sldId="257"/>
            <ac:spMk id="12" creationId="{BDF323B8-8C06-4F56-BB4B-B8857128A096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4250390036" sldId="257"/>
            <ac:spMk id="14" creationId="{D8C2CC10-43D3-807D-5AA9-A7CBF7943FB8}"/>
          </ac:spMkLst>
        </pc:spChg>
        <pc:picChg chg="add mod">
          <ac:chgData name="Vipul Kachave" userId="68d24f34-c636-491b-a2ef-cc5e79c100bf" providerId="ADAL" clId="{FBBCE496-E4CD-4DFA-A422-D4AE0A2C831D}" dt="2025-01-25T05:49:43.991" v="3260"/>
          <ac:picMkLst>
            <pc:docMk/>
            <pc:sldMk cId="4250390036" sldId="257"/>
            <ac:picMk id="2" creationId="{DFB60B64-735A-2C27-B5E1-A531DA4B8DAB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4250390036" sldId="257"/>
            <ac:picMk id="5" creationId="{3F791F67-4989-6099-9C66-0F81BBE686A7}"/>
          </ac:picMkLst>
        </pc:picChg>
      </pc:sldChg>
      <pc:sldChg chg="addSp delSp modSp mod setBg">
        <pc:chgData name="Vipul Kachave" userId="68d24f34-c636-491b-a2ef-cc5e79c100bf" providerId="ADAL" clId="{FBBCE496-E4CD-4DFA-A422-D4AE0A2C831D}" dt="2025-01-25T12:21:36.789" v="4663" actId="20577"/>
        <pc:sldMkLst>
          <pc:docMk/>
          <pc:sldMk cId="1064938210" sldId="258"/>
        </pc:sldMkLst>
        <pc:spChg chg="mod">
          <ac:chgData name="Vipul Kachave" userId="68d24f34-c636-491b-a2ef-cc5e79c100bf" providerId="ADAL" clId="{FBBCE496-E4CD-4DFA-A422-D4AE0A2C831D}" dt="2025-01-25T12:21:36.789" v="4663" actId="20577"/>
          <ac:spMkLst>
            <pc:docMk/>
            <pc:sldMk cId="1064938210" sldId="258"/>
            <ac:spMk id="2" creationId="{9A1B7D23-AA20-00D8-E096-8C306BD1A390}"/>
          </ac:spMkLst>
        </pc:spChg>
        <pc:spChg chg="add mod ord">
          <ac:chgData name="Vipul Kachave" userId="68d24f34-c636-491b-a2ef-cc5e79c100bf" providerId="ADAL" clId="{FBBCE496-E4CD-4DFA-A422-D4AE0A2C831D}" dt="2025-01-25T05:07:17.415" v="2766"/>
          <ac:spMkLst>
            <pc:docMk/>
            <pc:sldMk cId="1064938210" sldId="258"/>
            <ac:spMk id="10" creationId="{DC7C18C1-99B4-E56F-4B5A-DFFEE80F8D3B}"/>
          </ac:spMkLst>
        </pc:spChg>
        <pc:spChg chg="add del">
          <ac:chgData name="Vipul Kachave" userId="68d24f34-c636-491b-a2ef-cc5e79c100bf" providerId="ADAL" clId="{FBBCE496-E4CD-4DFA-A422-D4AE0A2C831D}" dt="2025-01-24T09:50:19.608" v="12" actId="26606"/>
          <ac:spMkLst>
            <pc:docMk/>
            <pc:sldMk cId="1064938210" sldId="258"/>
            <ac:spMk id="11" creationId="{11114F18-D12D-43C6-895F-5BA92C290CC1}"/>
          </ac:spMkLst>
        </pc:spChg>
        <pc:spChg chg="add del">
          <ac:chgData name="Vipul Kachave" userId="68d24f34-c636-491b-a2ef-cc5e79c100bf" providerId="ADAL" clId="{FBBCE496-E4CD-4DFA-A422-D4AE0A2C831D}" dt="2025-01-24T09:50:30.352" v="16" actId="26606"/>
          <ac:spMkLst>
            <pc:docMk/>
            <pc:sldMk cId="1064938210" sldId="258"/>
            <ac:spMk id="15" creationId="{A03D1632-AE37-4C4F-895D-3223C0DCC26E}"/>
          </ac:spMkLst>
        </pc:spChg>
        <pc:spChg chg="add del">
          <ac:chgData name="Vipul Kachave" userId="68d24f34-c636-491b-a2ef-cc5e79c100bf" providerId="ADAL" clId="{FBBCE496-E4CD-4DFA-A422-D4AE0A2C831D}" dt="2025-01-24T09:50:33.886" v="18" actId="26606"/>
          <ac:spMkLst>
            <pc:docMk/>
            <pc:sldMk cId="1064938210" sldId="258"/>
            <ac:spMk id="17" creationId="{598490DA-2A6A-48DE-914C-B395C9EFAB99}"/>
          </ac:spMkLst>
        </pc:spChg>
        <pc:grpChg chg="add del">
          <ac:chgData name="Vipul Kachave" userId="68d24f34-c636-491b-a2ef-cc5e79c100bf" providerId="ADAL" clId="{FBBCE496-E4CD-4DFA-A422-D4AE0A2C831D}" dt="2025-01-24T09:50:19.608" v="12" actId="26606"/>
          <ac:grpSpMkLst>
            <pc:docMk/>
            <pc:sldMk cId="1064938210" sldId="258"/>
            <ac:grpSpMk id="13" creationId="{DE2DD4A6-DC96-421E-9E1C-7CD0D26814F8}"/>
          </ac:grpSpMkLst>
        </pc:grpChg>
        <pc:picChg chg="add mod">
          <ac:chgData name="Vipul Kachave" userId="68d24f34-c636-491b-a2ef-cc5e79c100bf" providerId="ADAL" clId="{FBBCE496-E4CD-4DFA-A422-D4AE0A2C831D}" dt="2025-01-25T05:49:46.772" v="3261"/>
          <ac:picMkLst>
            <pc:docMk/>
            <pc:sldMk cId="1064938210" sldId="258"/>
            <ac:picMk id="3" creationId="{E42315EB-3195-818C-2A90-73B790E1C6D7}"/>
          </ac:picMkLst>
        </pc:picChg>
        <pc:picChg chg="mod ord">
          <ac:chgData name="Vipul Kachave" userId="68d24f34-c636-491b-a2ef-cc5e79c100bf" providerId="ADAL" clId="{FBBCE496-E4CD-4DFA-A422-D4AE0A2C831D}" dt="2025-01-25T05:07:17.415" v="2766"/>
          <ac:picMkLst>
            <pc:docMk/>
            <pc:sldMk cId="1064938210" sldId="258"/>
            <ac:picMk id="5" creationId="{C93C8A43-1755-4F59-E12F-F671C0CFA454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1064938210" sldId="258"/>
            <ac:picMk id="6" creationId="{0B65DFB5-06A0-0519-011D-C359951304AC}"/>
          </ac:picMkLst>
        </pc:picChg>
      </pc:sldChg>
      <pc:sldChg chg="addSp modSp mod">
        <pc:chgData name="Vipul Kachave" userId="68d24f34-c636-491b-a2ef-cc5e79c100bf" providerId="ADAL" clId="{FBBCE496-E4CD-4DFA-A422-D4AE0A2C831D}" dt="2025-01-25T05:50:04.441" v="3265"/>
        <pc:sldMkLst>
          <pc:docMk/>
          <pc:sldMk cId="3944707176" sldId="260"/>
        </pc:sldMkLst>
        <pc:spChg chg="mod">
          <ac:chgData name="Vipul Kachave" userId="68d24f34-c636-491b-a2ef-cc5e79c100bf" providerId="ADAL" clId="{FBBCE496-E4CD-4DFA-A422-D4AE0A2C831D}" dt="2025-01-25T05:07:17.415" v="2766"/>
          <ac:spMkLst>
            <pc:docMk/>
            <pc:sldMk cId="3944707176" sldId="260"/>
            <ac:spMk id="2" creationId="{CB7F78CD-2B83-85B7-727D-A80231F49E8E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3944707176" sldId="260"/>
            <ac:spMk id="8" creationId="{D81A541C-87E7-6984-BB36-89D6EEBDCC6A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3944707176" sldId="260"/>
            <ac:spMk id="9" creationId="{426DE1EB-D72F-71A8-8D1D-3CBC7AC94A7B}"/>
          </ac:spMkLst>
        </pc:spChg>
        <pc:picChg chg="add mod">
          <ac:chgData name="Vipul Kachave" userId="68d24f34-c636-491b-a2ef-cc5e79c100bf" providerId="ADAL" clId="{FBBCE496-E4CD-4DFA-A422-D4AE0A2C831D}" dt="2025-01-25T05:50:04.441" v="3265"/>
          <ac:picMkLst>
            <pc:docMk/>
            <pc:sldMk cId="3944707176" sldId="260"/>
            <ac:picMk id="3" creationId="{252C8596-0B7D-1379-91CE-8F8152DF0A61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3944707176" sldId="260"/>
            <ac:picMk id="5" creationId="{72B36FBD-BF68-246F-7C6C-D688782065A7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3944707176" sldId="260"/>
            <ac:picMk id="7" creationId="{9317AA7B-A10F-E9E6-BC25-564819B80721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5:50:01.368" v="3264"/>
        <pc:sldMkLst>
          <pc:docMk/>
          <pc:sldMk cId="4239409538" sldId="261"/>
        </pc:sldMkLst>
        <pc:spChg chg="del mod">
          <ac:chgData name="Vipul Kachave" userId="68d24f34-c636-491b-a2ef-cc5e79c100bf" providerId="ADAL" clId="{FBBCE496-E4CD-4DFA-A422-D4AE0A2C831D}" dt="2025-01-24T11:35:51.088" v="803" actId="478"/>
          <ac:spMkLst>
            <pc:docMk/>
            <pc:sldMk cId="4239409538" sldId="261"/>
            <ac:spMk id="2" creationId="{379FDA7E-8582-58F9-9001-E885C65D0F76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4239409538" sldId="261"/>
            <ac:spMk id="8" creationId="{B976EFFD-E335-920B-3976-8B9C6C14F2C8}"/>
          </ac:spMkLst>
        </pc:spChg>
        <pc:picChg chg="add mod">
          <ac:chgData name="Vipul Kachave" userId="68d24f34-c636-491b-a2ef-cc5e79c100bf" providerId="ADAL" clId="{FBBCE496-E4CD-4DFA-A422-D4AE0A2C831D}" dt="2025-01-25T05:50:01.368" v="3264"/>
          <ac:picMkLst>
            <pc:docMk/>
            <pc:sldMk cId="4239409538" sldId="261"/>
            <ac:picMk id="2" creationId="{27888F8F-1B56-BB89-AC3A-205E6CE2FBD8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4239409538" sldId="261"/>
            <ac:picMk id="5" creationId="{20918028-610C-59EB-036C-0CC1DDE1A8E7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4239409538" sldId="261"/>
            <ac:picMk id="7" creationId="{B31225EA-EBB9-6374-CCCB-D07B192E19F5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5:50:28.838" v="3266"/>
        <pc:sldMkLst>
          <pc:docMk/>
          <pc:sldMk cId="2250155750" sldId="262"/>
        </pc:sldMkLst>
        <pc:spChg chg="del mod">
          <ac:chgData name="Vipul Kachave" userId="68d24f34-c636-491b-a2ef-cc5e79c100bf" providerId="ADAL" clId="{FBBCE496-E4CD-4DFA-A422-D4AE0A2C831D}" dt="2025-01-24T11:43:27.500" v="1103" actId="478"/>
          <ac:spMkLst>
            <pc:docMk/>
            <pc:sldMk cId="2250155750" sldId="262"/>
            <ac:spMk id="2" creationId="{C3FA3D37-3FB4-F62D-7C76-48152722A4B2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2250155750" sldId="262"/>
            <ac:spMk id="10" creationId="{F4BBFB36-B3BD-FCD0-8480-DBC08EECEA0C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2250155750" sldId="262"/>
            <ac:spMk id="11" creationId="{5351CB66-F82E-3EA9-0AD0-6E0306952CF9}"/>
          </ac:spMkLst>
        </pc:spChg>
        <pc:picChg chg="add mod">
          <ac:chgData name="Vipul Kachave" userId="68d24f34-c636-491b-a2ef-cc5e79c100bf" providerId="ADAL" clId="{FBBCE496-E4CD-4DFA-A422-D4AE0A2C831D}" dt="2025-01-25T05:50:28.838" v="3266"/>
          <ac:picMkLst>
            <pc:docMk/>
            <pc:sldMk cId="2250155750" sldId="262"/>
            <ac:picMk id="2" creationId="{3B10FD5C-AE38-F091-3EC0-9D0CC1E95419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2250155750" sldId="262"/>
            <ac:picMk id="5" creationId="{B242023B-C29F-68C2-633C-7D0BCE86DC91}"/>
          </ac:picMkLst>
        </pc:picChg>
        <pc:picChg chg="del">
          <ac:chgData name="Vipul Kachave" userId="68d24f34-c636-491b-a2ef-cc5e79c100bf" providerId="ADAL" clId="{FBBCE496-E4CD-4DFA-A422-D4AE0A2C831D}" dt="2025-01-24T09:57:17.377" v="90" actId="21"/>
          <ac:picMkLst>
            <pc:docMk/>
            <pc:sldMk cId="2250155750" sldId="262"/>
            <ac:picMk id="7" creationId="{E02977BC-D723-2A5A-0A12-FB38EEFC1C38}"/>
          </ac:picMkLst>
        </pc:picChg>
      </pc:sldChg>
      <pc:sldChg chg="addSp delSp modSp mod setBg">
        <pc:chgData name="Vipul Kachave" userId="68d24f34-c636-491b-a2ef-cc5e79c100bf" providerId="ADAL" clId="{FBBCE496-E4CD-4DFA-A422-D4AE0A2C831D}" dt="2025-01-25T05:50:54.205" v="3270"/>
        <pc:sldMkLst>
          <pc:docMk/>
          <pc:sldMk cId="3524245971" sldId="263"/>
        </pc:sldMkLst>
        <pc:spChg chg="del mod">
          <ac:chgData name="Vipul Kachave" userId="68d24f34-c636-491b-a2ef-cc5e79c100bf" providerId="ADAL" clId="{FBBCE496-E4CD-4DFA-A422-D4AE0A2C831D}" dt="2025-01-24T11:58:44.039" v="1312" actId="478"/>
          <ac:spMkLst>
            <pc:docMk/>
            <pc:sldMk cId="3524245971" sldId="263"/>
            <ac:spMk id="2" creationId="{EA5FFC78-156B-BFF9-4687-DDD5AD218CED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3524245971" sldId="263"/>
            <ac:spMk id="8" creationId="{DA0714E9-02EF-C8E5-58BD-9A82272CBEE7}"/>
          </ac:spMkLst>
        </pc:spChg>
        <pc:picChg chg="add mod">
          <ac:chgData name="Vipul Kachave" userId="68d24f34-c636-491b-a2ef-cc5e79c100bf" providerId="ADAL" clId="{FBBCE496-E4CD-4DFA-A422-D4AE0A2C831D}" dt="2025-01-25T05:50:54.205" v="3270"/>
          <ac:picMkLst>
            <pc:docMk/>
            <pc:sldMk cId="3524245971" sldId="263"/>
            <ac:picMk id="2" creationId="{BA6A7D16-F472-800C-9E60-51EAB591CB81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3524245971" sldId="263"/>
            <ac:picMk id="5" creationId="{D6AB417C-5E1E-2064-0ED5-A740ED8B0CC7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3524245971" sldId="263"/>
            <ac:picMk id="7" creationId="{2E86EA2F-F19F-2862-163B-DCDDFEBAE722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5:51:00.357" v="3273"/>
        <pc:sldMkLst>
          <pc:docMk/>
          <pc:sldMk cId="1497108062" sldId="264"/>
        </pc:sldMkLst>
        <pc:spChg chg="del mod">
          <ac:chgData name="Vipul Kachave" userId="68d24f34-c636-491b-a2ef-cc5e79c100bf" providerId="ADAL" clId="{FBBCE496-E4CD-4DFA-A422-D4AE0A2C831D}" dt="2025-01-24T12:10:36.599" v="1731" actId="478"/>
          <ac:spMkLst>
            <pc:docMk/>
            <pc:sldMk cId="1497108062" sldId="264"/>
            <ac:spMk id="2" creationId="{B2576BFA-FDFC-A5FF-7C55-1CCC36E78360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1497108062" sldId="264"/>
            <ac:spMk id="8" creationId="{807B0BE1-FF73-9CE3-6A5B-CAC8E6751686}"/>
          </ac:spMkLst>
        </pc:spChg>
        <pc:picChg chg="add mod">
          <ac:chgData name="Vipul Kachave" userId="68d24f34-c636-491b-a2ef-cc5e79c100bf" providerId="ADAL" clId="{FBBCE496-E4CD-4DFA-A422-D4AE0A2C831D}" dt="2025-01-25T05:51:00.357" v="3273"/>
          <ac:picMkLst>
            <pc:docMk/>
            <pc:sldMk cId="1497108062" sldId="264"/>
            <ac:picMk id="2" creationId="{7014788C-3AC2-69B5-9624-DFF6FEC63D4B}"/>
          </ac:picMkLst>
        </pc:picChg>
        <pc:picChg chg="mod">
          <ac:chgData name="Vipul Kachave" userId="68d24f34-c636-491b-a2ef-cc5e79c100bf" providerId="ADAL" clId="{FBBCE496-E4CD-4DFA-A422-D4AE0A2C831D}" dt="2025-01-25T05:08:32.618" v="2797" actId="1076"/>
          <ac:picMkLst>
            <pc:docMk/>
            <pc:sldMk cId="1497108062" sldId="264"/>
            <ac:picMk id="5" creationId="{16D4A322-C766-724C-50B2-27D623474777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1497108062" sldId="264"/>
            <ac:picMk id="7" creationId="{EE8EB20F-18C2-87C8-8C42-43CCCE3F36C9}"/>
          </ac:picMkLst>
        </pc:picChg>
      </pc:sldChg>
      <pc:sldChg chg="addSp delSp modSp mod setBg">
        <pc:chgData name="Vipul Kachave" userId="68d24f34-c636-491b-a2ef-cc5e79c100bf" providerId="ADAL" clId="{FBBCE496-E4CD-4DFA-A422-D4AE0A2C831D}" dt="2025-01-25T05:51:04.905" v="3275"/>
        <pc:sldMkLst>
          <pc:docMk/>
          <pc:sldMk cId="3537530268" sldId="265"/>
        </pc:sldMkLst>
        <pc:spChg chg="del mod">
          <ac:chgData name="Vipul Kachave" userId="68d24f34-c636-491b-a2ef-cc5e79c100bf" providerId="ADAL" clId="{FBBCE496-E4CD-4DFA-A422-D4AE0A2C831D}" dt="2025-01-24T12:22:12.232" v="2011" actId="478"/>
          <ac:spMkLst>
            <pc:docMk/>
            <pc:sldMk cId="3537530268" sldId="265"/>
            <ac:spMk id="2" creationId="{A301CD8D-E9DD-3B41-4EC5-B2ED882A747D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3537530268" sldId="265"/>
            <ac:spMk id="8" creationId="{90EDFBEF-5415-502A-FBC2-C3E54E6F55AA}"/>
          </ac:spMkLst>
        </pc:spChg>
        <pc:spChg chg="add del">
          <ac:chgData name="Vipul Kachave" userId="68d24f34-c636-491b-a2ef-cc5e79c100bf" providerId="ADAL" clId="{FBBCE496-E4CD-4DFA-A422-D4AE0A2C831D}" dt="2025-01-24T10:21:00.709" v="183" actId="26606"/>
          <ac:spMkLst>
            <pc:docMk/>
            <pc:sldMk cId="3537530268" sldId="265"/>
            <ac:spMk id="9" creationId="{906577E7-AA4A-52A1-4BB0-222D45E2C1A1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3537530268" sldId="265"/>
            <ac:spMk id="10" creationId="{F12725B8-F8FE-1D4E-3CBF-57A28E0A05F4}"/>
          </ac:spMkLst>
        </pc:spChg>
        <pc:picChg chg="add mod">
          <ac:chgData name="Vipul Kachave" userId="68d24f34-c636-491b-a2ef-cc5e79c100bf" providerId="ADAL" clId="{FBBCE496-E4CD-4DFA-A422-D4AE0A2C831D}" dt="2025-01-25T05:51:04.905" v="3275"/>
          <ac:picMkLst>
            <pc:docMk/>
            <pc:sldMk cId="3537530268" sldId="265"/>
            <ac:picMk id="2" creationId="{8F3080BB-E928-9A0F-DF5F-54850D526EE3}"/>
          </ac:picMkLst>
        </pc:picChg>
        <pc:picChg chg="mod">
          <ac:chgData name="Vipul Kachave" userId="68d24f34-c636-491b-a2ef-cc5e79c100bf" providerId="ADAL" clId="{FBBCE496-E4CD-4DFA-A422-D4AE0A2C831D}" dt="2025-01-25T05:09:28.488" v="2809" actId="1036"/>
          <ac:picMkLst>
            <pc:docMk/>
            <pc:sldMk cId="3537530268" sldId="265"/>
            <ac:picMk id="5" creationId="{FBDA69CC-54AC-F4AE-6724-8609EFD2D4BF}"/>
          </ac:picMkLst>
        </pc:picChg>
        <pc:picChg chg="del mod">
          <ac:chgData name="Vipul Kachave" userId="68d24f34-c636-491b-a2ef-cc5e79c100bf" providerId="ADAL" clId="{FBBCE496-E4CD-4DFA-A422-D4AE0A2C831D}" dt="2025-01-24T10:20:30.341" v="173" actId="21"/>
          <ac:picMkLst>
            <pc:docMk/>
            <pc:sldMk cId="3537530268" sldId="265"/>
            <ac:picMk id="7" creationId="{C772B511-3B3E-54F9-F2C2-F8240BC1F36C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5:50:51.214" v="3269"/>
        <pc:sldMkLst>
          <pc:docMk/>
          <pc:sldMk cId="2603954444" sldId="267"/>
        </pc:sldMkLst>
        <pc:spChg chg="del mod">
          <ac:chgData name="Vipul Kachave" userId="68d24f34-c636-491b-a2ef-cc5e79c100bf" providerId="ADAL" clId="{FBBCE496-E4CD-4DFA-A422-D4AE0A2C831D}" dt="2025-01-24T11:47:17.704" v="1214" actId="478"/>
          <ac:spMkLst>
            <pc:docMk/>
            <pc:sldMk cId="2603954444" sldId="267"/>
            <ac:spMk id="2" creationId="{E236E7AD-4261-FE6F-44C4-B136FCFBA340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2603954444" sldId="267"/>
            <ac:spMk id="8" creationId="{5E61FD55-7670-3FE9-C7BC-4ED8C9EF9545}"/>
          </ac:spMkLst>
        </pc:spChg>
        <pc:picChg chg="add mod">
          <ac:chgData name="Vipul Kachave" userId="68d24f34-c636-491b-a2ef-cc5e79c100bf" providerId="ADAL" clId="{FBBCE496-E4CD-4DFA-A422-D4AE0A2C831D}" dt="2025-01-25T05:50:51.214" v="3269"/>
          <ac:picMkLst>
            <pc:docMk/>
            <pc:sldMk cId="2603954444" sldId="267"/>
            <ac:picMk id="2" creationId="{91464724-15ED-3D46-D2B2-3F95F7062F82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2603954444" sldId="267"/>
            <ac:picMk id="5" creationId="{DB2A6F34-4437-656C-6FEE-6E60109C1295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2603954444" sldId="267"/>
            <ac:picMk id="7" creationId="{C0F08BFF-3788-188B-C7E4-5EE89135CF29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5:51:14.481" v="3278"/>
        <pc:sldMkLst>
          <pc:docMk/>
          <pc:sldMk cId="1544775821" sldId="268"/>
        </pc:sldMkLst>
        <pc:spChg chg="del mod">
          <ac:chgData name="Vipul Kachave" userId="68d24f34-c636-491b-a2ef-cc5e79c100bf" providerId="ADAL" clId="{FBBCE496-E4CD-4DFA-A422-D4AE0A2C831D}" dt="2025-01-24T12:33:16.960" v="2109" actId="478"/>
          <ac:spMkLst>
            <pc:docMk/>
            <pc:sldMk cId="1544775821" sldId="268"/>
            <ac:spMk id="2" creationId="{BC75BD2C-228D-21D9-F16C-B3356A41C42D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1544775821" sldId="268"/>
            <ac:spMk id="7" creationId="{3824CE09-3333-AAB2-95E7-646717577DD7}"/>
          </ac:spMkLst>
        </pc:spChg>
        <pc:picChg chg="add mod">
          <ac:chgData name="Vipul Kachave" userId="68d24f34-c636-491b-a2ef-cc5e79c100bf" providerId="ADAL" clId="{FBBCE496-E4CD-4DFA-A422-D4AE0A2C831D}" dt="2025-01-25T05:51:14.481" v="3278"/>
          <ac:picMkLst>
            <pc:docMk/>
            <pc:sldMk cId="1544775821" sldId="268"/>
            <ac:picMk id="2" creationId="{89FA1589-0CBC-BBD1-3C77-39B89DAAA153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1544775821" sldId="268"/>
            <ac:picMk id="5" creationId="{ADBA2CD7-D395-B4B0-497E-E09B7B922519}"/>
          </ac:picMkLst>
        </pc:picChg>
        <pc:picChg chg="mod">
          <ac:chgData name="Vipul Kachave" userId="68d24f34-c636-491b-a2ef-cc5e79c100bf" providerId="ADAL" clId="{FBBCE496-E4CD-4DFA-A422-D4AE0A2C831D}" dt="2025-01-25T05:09:46.729" v="2811" actId="1076"/>
          <ac:picMkLst>
            <pc:docMk/>
            <pc:sldMk cId="1544775821" sldId="268"/>
            <ac:picMk id="6" creationId="{8363BAD7-0C85-504C-5013-835600B118C0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5:51:24.900" v="3279"/>
        <pc:sldMkLst>
          <pc:docMk/>
          <pc:sldMk cId="2443834273" sldId="270"/>
        </pc:sldMkLst>
        <pc:spChg chg="del mod">
          <ac:chgData name="Vipul Kachave" userId="68d24f34-c636-491b-a2ef-cc5e79c100bf" providerId="ADAL" clId="{FBBCE496-E4CD-4DFA-A422-D4AE0A2C831D}" dt="2025-01-24T12:36:57.235" v="2207" actId="478"/>
          <ac:spMkLst>
            <pc:docMk/>
            <pc:sldMk cId="2443834273" sldId="270"/>
            <ac:spMk id="2" creationId="{2A2E1446-7D27-7EC5-FA1E-E1370C4D7308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2443834273" sldId="270"/>
            <ac:spMk id="7" creationId="{C91460D0-52B8-38B9-3FD6-16CA99B0E860}"/>
          </ac:spMkLst>
        </pc:spChg>
        <pc:picChg chg="add mod">
          <ac:chgData name="Vipul Kachave" userId="68d24f34-c636-491b-a2ef-cc5e79c100bf" providerId="ADAL" clId="{FBBCE496-E4CD-4DFA-A422-D4AE0A2C831D}" dt="2025-01-25T05:51:24.900" v="3279"/>
          <ac:picMkLst>
            <pc:docMk/>
            <pc:sldMk cId="2443834273" sldId="270"/>
            <ac:picMk id="2" creationId="{1E3933B7-4122-E523-D446-1D00492A815C}"/>
          </ac:picMkLst>
        </pc:picChg>
        <pc:picChg chg="mod">
          <ac:chgData name="Vipul Kachave" userId="68d24f34-c636-491b-a2ef-cc5e79c100bf" providerId="ADAL" clId="{FBBCE496-E4CD-4DFA-A422-D4AE0A2C831D}" dt="2025-01-25T05:10:01.279" v="2815" actId="1035"/>
          <ac:picMkLst>
            <pc:docMk/>
            <pc:sldMk cId="2443834273" sldId="270"/>
            <ac:picMk id="5" creationId="{3F03DA00-702F-1E27-8C51-A2FD14233964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2443834273" sldId="270"/>
            <ac:picMk id="6" creationId="{675B0A4A-4E47-3BB9-6C83-DF8DB2765931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5:51:27.012" v="3280"/>
        <pc:sldMkLst>
          <pc:docMk/>
          <pc:sldMk cId="1312464254" sldId="272"/>
        </pc:sldMkLst>
        <pc:spChg chg="del mod">
          <ac:chgData name="Vipul Kachave" userId="68d24f34-c636-491b-a2ef-cc5e79c100bf" providerId="ADAL" clId="{FBBCE496-E4CD-4DFA-A422-D4AE0A2C831D}" dt="2025-01-24T12:37:46.425" v="2219" actId="478"/>
          <ac:spMkLst>
            <pc:docMk/>
            <pc:sldMk cId="1312464254" sldId="272"/>
            <ac:spMk id="2" creationId="{08CE3EB9-F56C-73AF-93A5-D46B2735792E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1312464254" sldId="272"/>
            <ac:spMk id="8" creationId="{A421BA3F-3285-84F9-A26B-A71991D0AC2F}"/>
          </ac:spMkLst>
        </pc:spChg>
        <pc:picChg chg="add mod">
          <ac:chgData name="Vipul Kachave" userId="68d24f34-c636-491b-a2ef-cc5e79c100bf" providerId="ADAL" clId="{FBBCE496-E4CD-4DFA-A422-D4AE0A2C831D}" dt="2025-01-25T05:51:27.012" v="3280"/>
          <ac:picMkLst>
            <pc:docMk/>
            <pc:sldMk cId="1312464254" sldId="272"/>
            <ac:picMk id="2" creationId="{0B5F14C0-1FAD-3BF7-1CB1-E71FD5B6E132}"/>
          </ac:picMkLst>
        </pc:picChg>
        <pc:picChg chg="mod">
          <ac:chgData name="Vipul Kachave" userId="68d24f34-c636-491b-a2ef-cc5e79c100bf" providerId="ADAL" clId="{FBBCE496-E4CD-4DFA-A422-D4AE0A2C831D}" dt="2025-01-25T05:10:13.986" v="2816" actId="14100"/>
          <ac:picMkLst>
            <pc:docMk/>
            <pc:sldMk cId="1312464254" sldId="272"/>
            <ac:picMk id="5" creationId="{24E2032B-9100-DFEB-4D8D-DEE8D3CE3097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1312464254" sldId="272"/>
            <ac:picMk id="7" creationId="{2A4B755C-469A-0DF6-F152-21974325B811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5:51:44.621" v="3285"/>
        <pc:sldMkLst>
          <pc:docMk/>
          <pc:sldMk cId="42543929" sldId="273"/>
        </pc:sldMkLst>
        <pc:spChg chg="del mod">
          <ac:chgData name="Vipul Kachave" userId="68d24f34-c636-491b-a2ef-cc5e79c100bf" providerId="ADAL" clId="{FBBCE496-E4CD-4DFA-A422-D4AE0A2C831D}" dt="2025-01-25T05:24:09.808" v="2819" actId="478"/>
          <ac:spMkLst>
            <pc:docMk/>
            <pc:sldMk cId="42543929" sldId="273"/>
            <ac:spMk id="2" creationId="{1F9954F9-AF36-23CF-8624-3BD882A595DD}"/>
          </ac:spMkLst>
        </pc:spChg>
        <pc:spChg chg="add mod">
          <ac:chgData name="Vipul Kachave" userId="68d24f34-c636-491b-a2ef-cc5e79c100bf" providerId="ADAL" clId="{FBBCE496-E4CD-4DFA-A422-D4AE0A2C831D}" dt="2025-01-25T05:24:46.441" v="2880" actId="20577"/>
          <ac:spMkLst>
            <pc:docMk/>
            <pc:sldMk cId="42543929" sldId="273"/>
            <ac:spMk id="3" creationId="{05D955EA-9FBD-79BB-3F04-538BAD332247}"/>
          </ac:spMkLst>
        </pc:spChg>
        <pc:spChg chg="add mod">
          <ac:chgData name="Vipul Kachave" userId="68d24f34-c636-491b-a2ef-cc5e79c100bf" providerId="ADAL" clId="{FBBCE496-E4CD-4DFA-A422-D4AE0A2C831D}" dt="2025-01-25T05:33:15.046" v="3032" actId="20577"/>
          <ac:spMkLst>
            <pc:docMk/>
            <pc:sldMk cId="42543929" sldId="273"/>
            <ac:spMk id="4" creationId="{F13C0588-2AF1-E6ED-904B-4E5D04FEFDD2}"/>
          </ac:spMkLst>
        </pc:sp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42543929" sldId="273"/>
            <ac:picMk id="5" creationId="{DEFDB138-1EC6-E136-BF48-7B18B7BFFBBF}"/>
          </ac:picMkLst>
        </pc:picChg>
        <pc:picChg chg="add mod">
          <ac:chgData name="Vipul Kachave" userId="68d24f34-c636-491b-a2ef-cc5e79c100bf" providerId="ADAL" clId="{FBBCE496-E4CD-4DFA-A422-D4AE0A2C831D}" dt="2025-01-25T05:51:44.621" v="3285"/>
          <ac:picMkLst>
            <pc:docMk/>
            <pc:sldMk cId="42543929" sldId="273"/>
            <ac:picMk id="6" creationId="{4EEBDBCC-1B18-CFE7-69BA-E27B0A3D4F0B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42543929" sldId="273"/>
            <ac:picMk id="7" creationId="{DC33F088-7BB3-2A43-12F6-E79A087B047D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5:51:47.033" v="3286"/>
        <pc:sldMkLst>
          <pc:docMk/>
          <pc:sldMk cId="3549019507" sldId="274"/>
        </pc:sldMkLst>
        <pc:spChg chg="del mod">
          <ac:chgData name="Vipul Kachave" userId="68d24f34-c636-491b-a2ef-cc5e79c100bf" providerId="ADAL" clId="{FBBCE496-E4CD-4DFA-A422-D4AE0A2C831D}" dt="2025-01-25T05:31:40.787" v="2971" actId="478"/>
          <ac:spMkLst>
            <pc:docMk/>
            <pc:sldMk cId="3549019507" sldId="274"/>
            <ac:spMk id="2" creationId="{D391F991-7788-43F1-9534-C141970DB43D}"/>
          </ac:spMkLst>
        </pc:spChg>
        <pc:spChg chg="add mod">
          <ac:chgData name="Vipul Kachave" userId="68d24f34-c636-491b-a2ef-cc5e79c100bf" providerId="ADAL" clId="{FBBCE496-E4CD-4DFA-A422-D4AE0A2C831D}" dt="2025-01-25T05:33:27.802" v="3033" actId="1076"/>
          <ac:spMkLst>
            <pc:docMk/>
            <pc:sldMk cId="3549019507" sldId="274"/>
            <ac:spMk id="3" creationId="{F94746CF-D064-A6C9-3DFD-4ABFB68D79B3}"/>
          </ac:spMkLst>
        </pc:spChg>
        <pc:picChg chg="add mod">
          <ac:chgData name="Vipul Kachave" userId="68d24f34-c636-491b-a2ef-cc5e79c100bf" providerId="ADAL" clId="{FBBCE496-E4CD-4DFA-A422-D4AE0A2C831D}" dt="2025-01-25T05:51:47.033" v="3286"/>
          <ac:picMkLst>
            <pc:docMk/>
            <pc:sldMk cId="3549019507" sldId="274"/>
            <ac:picMk id="4" creationId="{572FEE06-0AE7-E797-8197-5A3E4D95430E}"/>
          </ac:picMkLst>
        </pc:picChg>
        <pc:picChg chg="mod">
          <ac:chgData name="Vipul Kachave" userId="68d24f34-c636-491b-a2ef-cc5e79c100bf" providerId="ADAL" clId="{FBBCE496-E4CD-4DFA-A422-D4AE0A2C831D}" dt="2025-01-25T05:10:39.077" v="2818" actId="14100"/>
          <ac:picMkLst>
            <pc:docMk/>
            <pc:sldMk cId="3549019507" sldId="274"/>
            <ac:picMk id="7" creationId="{C41611E5-9B8C-09EB-F8BF-FB152998071F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3549019507" sldId="274"/>
            <ac:picMk id="10" creationId="{3D212283-79EB-8ED0-3CA7-5AC736BBD280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7:24:42.170" v="3429" actId="20577"/>
        <pc:sldMkLst>
          <pc:docMk/>
          <pc:sldMk cId="1224661780" sldId="275"/>
        </pc:sldMkLst>
        <pc:spChg chg="del mod">
          <ac:chgData name="Vipul Kachave" userId="68d24f34-c636-491b-a2ef-cc5e79c100bf" providerId="ADAL" clId="{FBBCE496-E4CD-4DFA-A422-D4AE0A2C831D}" dt="2025-01-25T05:33:51.548" v="3034" actId="478"/>
          <ac:spMkLst>
            <pc:docMk/>
            <pc:sldMk cId="1224661780" sldId="275"/>
            <ac:spMk id="2" creationId="{0D63850B-9A9E-67B2-3490-9A51434B7D21}"/>
          </ac:spMkLst>
        </pc:spChg>
        <pc:spChg chg="add mod">
          <ac:chgData name="Vipul Kachave" userId="68d24f34-c636-491b-a2ef-cc5e79c100bf" providerId="ADAL" clId="{FBBCE496-E4CD-4DFA-A422-D4AE0A2C831D}" dt="2025-01-25T07:24:42.170" v="3429" actId="20577"/>
          <ac:spMkLst>
            <pc:docMk/>
            <pc:sldMk cId="1224661780" sldId="275"/>
            <ac:spMk id="3" creationId="{BC89F7B7-BBB8-4A0C-9F95-700B3F6B58AA}"/>
          </ac:spMkLst>
        </pc:spChg>
        <pc:spChg chg="add mod">
          <ac:chgData name="Vipul Kachave" userId="68d24f34-c636-491b-a2ef-cc5e79c100bf" providerId="ADAL" clId="{FBBCE496-E4CD-4DFA-A422-D4AE0A2C831D}" dt="2025-01-25T05:39:32.183" v="3232" actId="20577"/>
          <ac:spMkLst>
            <pc:docMk/>
            <pc:sldMk cId="1224661780" sldId="275"/>
            <ac:spMk id="4" creationId="{891FEBB9-9C1D-B0D2-8075-E8634DBE6514}"/>
          </ac:spMkLst>
        </pc:spChg>
        <pc:picChg chg="add mod">
          <ac:chgData name="Vipul Kachave" userId="68d24f34-c636-491b-a2ef-cc5e79c100bf" providerId="ADAL" clId="{FBBCE496-E4CD-4DFA-A422-D4AE0A2C831D}" dt="2025-01-25T05:51:52.887" v="3287"/>
          <ac:picMkLst>
            <pc:docMk/>
            <pc:sldMk cId="1224661780" sldId="275"/>
            <ac:picMk id="5" creationId="{2C7A5AA2-63E0-ADAA-383F-593F1998F2E7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1224661780" sldId="275"/>
            <ac:picMk id="9" creationId="{952BD9A7-5818-B466-941D-5C25F1ED2689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1224661780" sldId="275"/>
            <ac:picMk id="11" creationId="{1076A6D7-A439-4037-FD95-BE85518CC7C8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7:24:35.590" v="3427" actId="20577"/>
        <pc:sldMkLst>
          <pc:docMk/>
          <pc:sldMk cId="1142377758" sldId="276"/>
        </pc:sldMkLst>
        <pc:spChg chg="del mod">
          <ac:chgData name="Vipul Kachave" userId="68d24f34-c636-491b-a2ef-cc5e79c100bf" providerId="ADAL" clId="{FBBCE496-E4CD-4DFA-A422-D4AE0A2C831D}" dt="2025-01-25T05:37:04.267" v="3113" actId="478"/>
          <ac:spMkLst>
            <pc:docMk/>
            <pc:sldMk cId="1142377758" sldId="276"/>
            <ac:spMk id="2" creationId="{CA04508D-2032-8654-FF0D-F8E26849A388}"/>
          </ac:spMkLst>
        </pc:spChg>
        <pc:spChg chg="add mod">
          <ac:chgData name="Vipul Kachave" userId="68d24f34-c636-491b-a2ef-cc5e79c100bf" providerId="ADAL" clId="{FBBCE496-E4CD-4DFA-A422-D4AE0A2C831D}" dt="2025-01-25T07:24:35.590" v="3427" actId="20577"/>
          <ac:spMkLst>
            <pc:docMk/>
            <pc:sldMk cId="1142377758" sldId="276"/>
            <ac:spMk id="3" creationId="{672373CC-5E99-82B1-9DF6-CCEF62A398C9}"/>
          </ac:spMkLst>
        </pc:spChg>
        <pc:picChg chg="add mod">
          <ac:chgData name="Vipul Kachave" userId="68d24f34-c636-491b-a2ef-cc5e79c100bf" providerId="ADAL" clId="{FBBCE496-E4CD-4DFA-A422-D4AE0A2C831D}" dt="2025-01-25T05:51:57.693" v="3288"/>
          <ac:picMkLst>
            <pc:docMk/>
            <pc:sldMk cId="1142377758" sldId="276"/>
            <ac:picMk id="4" creationId="{4167E5AC-0F96-10E4-9CF5-6E97CF56C9C2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1142377758" sldId="276"/>
            <ac:picMk id="5" creationId="{177020F3-6D05-618D-18BD-4053A069FFDA}"/>
          </ac:picMkLst>
        </pc:picChg>
        <pc:picChg chg="add mod">
          <ac:chgData name="Vipul Kachave" userId="68d24f34-c636-491b-a2ef-cc5e79c100bf" providerId="ADAL" clId="{FBBCE496-E4CD-4DFA-A422-D4AE0A2C831D}" dt="2025-01-25T05:51:59.829" v="3289"/>
          <ac:picMkLst>
            <pc:docMk/>
            <pc:sldMk cId="1142377758" sldId="276"/>
            <ac:picMk id="6" creationId="{47453A85-3C9B-96AE-40BD-8730B2B7B02E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1142377758" sldId="276"/>
            <ac:picMk id="7" creationId="{D863594C-B45F-8C69-B0F4-2C409FFB47AD}"/>
          </ac:picMkLst>
        </pc:picChg>
      </pc:sldChg>
      <pc:sldChg chg="addSp delSp modSp del mod setBg setClrOvrMap">
        <pc:chgData name="Vipul Kachave" userId="68d24f34-c636-491b-a2ef-cc5e79c100bf" providerId="ADAL" clId="{FBBCE496-E4CD-4DFA-A422-D4AE0A2C831D}" dt="2025-01-24T12:55:34.517" v="2429" actId="47"/>
        <pc:sldMkLst>
          <pc:docMk/>
          <pc:sldMk cId="1500748936" sldId="277"/>
        </pc:sldMkLst>
        <pc:spChg chg="add del mod">
          <ac:chgData name="Vipul Kachave" userId="68d24f34-c636-491b-a2ef-cc5e79c100bf" providerId="ADAL" clId="{FBBCE496-E4CD-4DFA-A422-D4AE0A2C831D}" dt="2025-01-24T09:59:48.800" v="128" actId="26606"/>
          <ac:spMkLst>
            <pc:docMk/>
            <pc:sldMk cId="1500748936" sldId="277"/>
            <ac:spMk id="2" creationId="{86AF8E66-35EA-89C9-5BD8-D5112C5FC980}"/>
          </ac:spMkLst>
        </pc:spChg>
        <pc:spChg chg="add del">
          <ac:chgData name="Vipul Kachave" userId="68d24f34-c636-491b-a2ef-cc5e79c100bf" providerId="ADAL" clId="{FBBCE496-E4CD-4DFA-A422-D4AE0A2C831D}" dt="2025-01-24T09:59:45.252" v="123" actId="26606"/>
          <ac:spMkLst>
            <pc:docMk/>
            <pc:sldMk cId="1500748936" sldId="277"/>
            <ac:spMk id="13" creationId="{402BFA9C-6086-CC48-B073-8AB347301EB6}"/>
          </ac:spMkLst>
        </pc:spChg>
        <pc:spChg chg="add del">
          <ac:chgData name="Vipul Kachave" userId="68d24f34-c636-491b-a2ef-cc5e79c100bf" providerId="ADAL" clId="{FBBCE496-E4CD-4DFA-A422-D4AE0A2C831D}" dt="2025-01-24T09:59:34.869" v="119" actId="26606"/>
          <ac:spMkLst>
            <pc:docMk/>
            <pc:sldMk cId="1500748936" sldId="277"/>
            <ac:spMk id="14" creationId="{F9E75D15-CF17-4901-A858-1470ED65977D}"/>
          </ac:spMkLst>
        </pc:spChg>
        <pc:spChg chg="add del">
          <ac:chgData name="Vipul Kachave" userId="68d24f34-c636-491b-a2ef-cc5e79c100bf" providerId="ADAL" clId="{FBBCE496-E4CD-4DFA-A422-D4AE0A2C831D}" dt="2025-01-24T09:59:34.869" v="119" actId="26606"/>
          <ac:spMkLst>
            <pc:docMk/>
            <pc:sldMk cId="1500748936" sldId="277"/>
            <ac:spMk id="16" creationId="{BDF323B8-8C06-4F56-BB4B-B8857128A096}"/>
          </ac:spMkLst>
        </pc:spChg>
        <pc:spChg chg="add del">
          <ac:chgData name="Vipul Kachave" userId="68d24f34-c636-491b-a2ef-cc5e79c100bf" providerId="ADAL" clId="{FBBCE496-E4CD-4DFA-A422-D4AE0A2C831D}" dt="2025-01-24T09:59:36.690" v="121" actId="26606"/>
          <ac:spMkLst>
            <pc:docMk/>
            <pc:sldMk cId="1500748936" sldId="277"/>
            <ac:spMk id="18" creationId="{6A01907A-BF04-440F-BA0D-49BC9627344C}"/>
          </ac:spMkLst>
        </pc:spChg>
        <pc:spChg chg="add del">
          <ac:chgData name="Vipul Kachave" userId="68d24f34-c636-491b-a2ef-cc5e79c100bf" providerId="ADAL" clId="{FBBCE496-E4CD-4DFA-A422-D4AE0A2C831D}" dt="2025-01-24T09:59:45.252" v="123" actId="26606"/>
          <ac:spMkLst>
            <pc:docMk/>
            <pc:sldMk cId="1500748936" sldId="277"/>
            <ac:spMk id="20" creationId="{A416E3E5-5186-46A4-AFBD-337387D3163D}"/>
          </ac:spMkLst>
        </pc:spChg>
        <pc:spChg chg="add del">
          <ac:chgData name="Vipul Kachave" userId="68d24f34-c636-491b-a2ef-cc5e79c100bf" providerId="ADAL" clId="{FBBCE496-E4CD-4DFA-A422-D4AE0A2C831D}" dt="2025-01-24T09:59:45.252" v="123" actId="26606"/>
          <ac:spMkLst>
            <pc:docMk/>
            <pc:sldMk cId="1500748936" sldId="277"/>
            <ac:spMk id="21" creationId="{7B8FAACC-353E-4F84-BA62-A5514185D9A9}"/>
          </ac:spMkLst>
        </pc:spChg>
        <pc:spChg chg="add del">
          <ac:chgData name="Vipul Kachave" userId="68d24f34-c636-491b-a2ef-cc5e79c100bf" providerId="ADAL" clId="{FBBCE496-E4CD-4DFA-A422-D4AE0A2C831D}" dt="2025-01-24T09:59:45.252" v="123" actId="26606"/>
          <ac:spMkLst>
            <pc:docMk/>
            <pc:sldMk cId="1500748936" sldId="277"/>
            <ac:spMk id="22" creationId="{86AF8E66-35EA-89C9-5BD8-D5112C5FC980}"/>
          </ac:spMkLst>
        </pc:spChg>
        <pc:spChg chg="add del">
          <ac:chgData name="Vipul Kachave" userId="68d24f34-c636-491b-a2ef-cc5e79c100bf" providerId="ADAL" clId="{FBBCE496-E4CD-4DFA-A422-D4AE0A2C831D}" dt="2025-01-24T09:59:47.407" v="125" actId="26606"/>
          <ac:spMkLst>
            <pc:docMk/>
            <pc:sldMk cId="1500748936" sldId="277"/>
            <ac:spMk id="24" creationId="{F9E75D15-CF17-4901-A858-1470ED65977D}"/>
          </ac:spMkLst>
        </pc:spChg>
        <pc:spChg chg="add del">
          <ac:chgData name="Vipul Kachave" userId="68d24f34-c636-491b-a2ef-cc5e79c100bf" providerId="ADAL" clId="{FBBCE496-E4CD-4DFA-A422-D4AE0A2C831D}" dt="2025-01-24T09:59:47.407" v="125" actId="26606"/>
          <ac:spMkLst>
            <pc:docMk/>
            <pc:sldMk cId="1500748936" sldId="277"/>
            <ac:spMk id="25" creationId="{BDF323B8-8C06-4F56-BB4B-B8857128A096}"/>
          </ac:spMkLst>
        </pc:spChg>
        <pc:spChg chg="add del">
          <ac:chgData name="Vipul Kachave" userId="68d24f34-c636-491b-a2ef-cc5e79c100bf" providerId="ADAL" clId="{FBBCE496-E4CD-4DFA-A422-D4AE0A2C831D}" dt="2025-01-24T09:59:48.793" v="127" actId="26606"/>
          <ac:spMkLst>
            <pc:docMk/>
            <pc:sldMk cId="1500748936" sldId="277"/>
            <ac:spMk id="27" creationId="{6A01907A-BF04-440F-BA0D-49BC9627344C}"/>
          </ac:spMkLst>
        </pc:spChg>
        <pc:spChg chg="add del">
          <ac:chgData name="Vipul Kachave" userId="68d24f34-c636-491b-a2ef-cc5e79c100bf" providerId="ADAL" clId="{FBBCE496-E4CD-4DFA-A422-D4AE0A2C831D}" dt="2025-01-24T10:30:05.505" v="281" actId="26606"/>
          <ac:spMkLst>
            <pc:docMk/>
            <pc:sldMk cId="1500748936" sldId="277"/>
            <ac:spMk id="29" creationId="{F9E75D15-CF17-4901-A858-1470ED65977D}"/>
          </ac:spMkLst>
        </pc:spChg>
        <pc:spChg chg="add del">
          <ac:chgData name="Vipul Kachave" userId="68d24f34-c636-491b-a2ef-cc5e79c100bf" providerId="ADAL" clId="{FBBCE496-E4CD-4DFA-A422-D4AE0A2C831D}" dt="2025-01-24T10:30:05.505" v="281" actId="26606"/>
          <ac:spMkLst>
            <pc:docMk/>
            <pc:sldMk cId="1500748936" sldId="277"/>
            <ac:spMk id="30" creationId="{BDF323B8-8C06-4F56-BB4B-B8857128A096}"/>
          </ac:spMkLst>
        </pc:spChg>
        <pc:spChg chg="add del">
          <ac:chgData name="Vipul Kachave" userId="68d24f34-c636-491b-a2ef-cc5e79c100bf" providerId="ADAL" clId="{FBBCE496-E4CD-4DFA-A422-D4AE0A2C831D}" dt="2025-01-24T10:30:05.505" v="281" actId="26606"/>
          <ac:spMkLst>
            <pc:docMk/>
            <pc:sldMk cId="1500748936" sldId="277"/>
            <ac:spMk id="35" creationId="{6A01907A-BF04-440F-BA0D-49BC9627344C}"/>
          </ac:spMkLst>
        </pc:spChg>
        <pc:spChg chg="add del">
          <ac:chgData name="Vipul Kachave" userId="68d24f34-c636-491b-a2ef-cc5e79c100bf" providerId="ADAL" clId="{FBBCE496-E4CD-4DFA-A422-D4AE0A2C831D}" dt="2025-01-24T10:29:48.605" v="273" actId="26606"/>
          <ac:spMkLst>
            <pc:docMk/>
            <pc:sldMk cId="1500748936" sldId="277"/>
            <ac:spMk id="39" creationId="{4BA49D8F-BF06-369A-2254-93285EB72E63}"/>
          </ac:spMkLst>
        </pc:spChg>
        <pc:picChg chg="mod">
          <ac:chgData name="Vipul Kachave" userId="68d24f34-c636-491b-a2ef-cc5e79c100bf" providerId="ADAL" clId="{FBBCE496-E4CD-4DFA-A422-D4AE0A2C831D}" dt="2025-01-24T10:30:05.505" v="281" actId="26606"/>
          <ac:picMkLst>
            <pc:docMk/>
            <pc:sldMk cId="1500748936" sldId="277"/>
            <ac:picMk id="9" creationId="{4DDE6B66-1B24-C19C-8DF6-6640BB3533D1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12:26:39.369" v="4665" actId="14100"/>
        <pc:sldMkLst>
          <pc:docMk/>
          <pc:sldMk cId="1037759209" sldId="278"/>
        </pc:sldMkLst>
        <pc:spChg chg="del mod">
          <ac:chgData name="Vipul Kachave" userId="68d24f34-c636-491b-a2ef-cc5e79c100bf" providerId="ADAL" clId="{FBBCE496-E4CD-4DFA-A422-D4AE0A2C831D}" dt="2025-01-24T12:07:52.443" v="1588" actId="478"/>
          <ac:spMkLst>
            <pc:docMk/>
            <pc:sldMk cId="1037759209" sldId="278"/>
            <ac:spMk id="2" creationId="{153BD739-6D1D-CCF1-ADA0-A6E8CFBCF887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1037759209" sldId="278"/>
            <ac:spMk id="3" creationId="{A4B36B9E-F687-758B-9AD0-8130E3809E9F}"/>
          </ac:spMkLst>
        </pc:spChg>
        <pc:spChg chg="add mod">
          <ac:chgData name="Vipul Kachave" userId="68d24f34-c636-491b-a2ef-cc5e79c100bf" providerId="ADAL" clId="{FBBCE496-E4CD-4DFA-A422-D4AE0A2C831D}" dt="2025-01-25T07:33:06.155" v="3507" actId="1076"/>
          <ac:spMkLst>
            <pc:docMk/>
            <pc:sldMk cId="1037759209" sldId="278"/>
            <ac:spMk id="6" creationId="{3D9F1E96-6AC2-77DB-03C7-A42FAD4C2036}"/>
          </ac:spMkLst>
        </pc:spChg>
        <pc:picChg chg="add mod">
          <ac:chgData name="Vipul Kachave" userId="68d24f34-c636-491b-a2ef-cc5e79c100bf" providerId="ADAL" clId="{FBBCE496-E4CD-4DFA-A422-D4AE0A2C831D}" dt="2025-01-25T05:50:58.414" v="3272"/>
          <ac:picMkLst>
            <pc:docMk/>
            <pc:sldMk cId="1037759209" sldId="278"/>
            <ac:picMk id="2" creationId="{9CAE1595-147E-62C5-0F33-80E6B2DA12F0}"/>
          </ac:picMkLst>
        </pc:picChg>
        <pc:picChg chg="add mod">
          <ac:chgData name="Vipul Kachave" userId="68d24f34-c636-491b-a2ef-cc5e79c100bf" providerId="ADAL" clId="{FBBCE496-E4CD-4DFA-A422-D4AE0A2C831D}" dt="2025-01-25T07:33:01.787" v="3506" actId="1076"/>
          <ac:picMkLst>
            <pc:docMk/>
            <pc:sldMk cId="1037759209" sldId="278"/>
            <ac:picMk id="4" creationId="{F46F0800-0121-B7F6-7CD9-9D4C269C252E}"/>
          </ac:picMkLst>
        </pc:picChg>
        <pc:picChg chg="add mod modCrop">
          <ac:chgData name="Vipul Kachave" userId="68d24f34-c636-491b-a2ef-cc5e79c100bf" providerId="ADAL" clId="{FBBCE496-E4CD-4DFA-A422-D4AE0A2C831D}" dt="2025-01-25T12:26:39.369" v="4665" actId="14100"/>
          <ac:picMkLst>
            <pc:docMk/>
            <pc:sldMk cId="1037759209" sldId="278"/>
            <ac:picMk id="5" creationId="{D8B19807-9B16-1149-E587-444AD126CB3A}"/>
          </ac:picMkLst>
        </pc:picChg>
        <pc:picChg chg="mod">
          <ac:chgData name="Vipul Kachave" userId="68d24f34-c636-491b-a2ef-cc5e79c100bf" providerId="ADAL" clId="{FBBCE496-E4CD-4DFA-A422-D4AE0A2C831D}" dt="2025-01-25T07:32:57.895" v="3505" actId="14100"/>
          <ac:picMkLst>
            <pc:docMk/>
            <pc:sldMk cId="1037759209" sldId="278"/>
            <ac:picMk id="9" creationId="{F8E23282-5AA3-FD50-3AB6-85D2CF65B274}"/>
          </ac:picMkLst>
        </pc:picChg>
      </pc:sldChg>
      <pc:sldChg chg="addSp delSp modSp add mod">
        <pc:chgData name="Vipul Kachave" userId="68d24f34-c636-491b-a2ef-cc5e79c100bf" providerId="ADAL" clId="{FBBCE496-E4CD-4DFA-A422-D4AE0A2C831D}" dt="2025-01-25T08:09:38.354" v="3657" actId="113"/>
        <pc:sldMkLst>
          <pc:docMk/>
          <pc:sldMk cId="441016389" sldId="279"/>
        </pc:sldMkLst>
        <pc:spChg chg="del">
          <ac:chgData name="Vipul Kachave" userId="68d24f34-c636-491b-a2ef-cc5e79c100bf" providerId="ADAL" clId="{FBBCE496-E4CD-4DFA-A422-D4AE0A2C831D}" dt="2025-01-24T12:52:29.221" v="2293" actId="478"/>
          <ac:spMkLst>
            <pc:docMk/>
            <pc:sldMk cId="441016389" sldId="279"/>
            <ac:spMk id="2" creationId="{F0949EFA-FA97-77AC-98EF-A6A8069EE7EA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441016389" sldId="279"/>
            <ac:spMk id="3" creationId="{77447817-005C-2A23-C1CA-9222264CBD42}"/>
          </ac:spMkLst>
        </pc:spChg>
        <pc:spChg chg="add mod">
          <ac:chgData name="Vipul Kachave" userId="68d24f34-c636-491b-a2ef-cc5e79c100bf" providerId="ADAL" clId="{FBBCE496-E4CD-4DFA-A422-D4AE0A2C831D}" dt="2025-01-25T08:09:38.354" v="3657" actId="113"/>
          <ac:spMkLst>
            <pc:docMk/>
            <pc:sldMk cId="441016389" sldId="279"/>
            <ac:spMk id="8" creationId="{ED6E30A8-06BF-5AD4-3606-D2F51E557EDC}"/>
          </ac:spMkLst>
        </pc:spChg>
        <pc:picChg chg="add mod">
          <ac:chgData name="Vipul Kachave" userId="68d24f34-c636-491b-a2ef-cc5e79c100bf" providerId="ADAL" clId="{FBBCE496-E4CD-4DFA-A422-D4AE0A2C831D}" dt="2025-01-25T05:51:29.208" v="3281"/>
          <ac:picMkLst>
            <pc:docMk/>
            <pc:sldMk cId="441016389" sldId="279"/>
            <ac:picMk id="2" creationId="{1216A9D3-A7F2-C485-281E-BA8417034FBA}"/>
          </ac:picMkLst>
        </pc:picChg>
        <pc:picChg chg="add mod">
          <ac:chgData name="Vipul Kachave" userId="68d24f34-c636-491b-a2ef-cc5e79c100bf" providerId="ADAL" clId="{FBBCE496-E4CD-4DFA-A422-D4AE0A2C831D}" dt="2025-01-25T08:06:24.412" v="3612" actId="1076"/>
          <ac:picMkLst>
            <pc:docMk/>
            <pc:sldMk cId="441016389" sldId="279"/>
            <ac:picMk id="4" creationId="{79CF85F1-D63E-D66B-9153-CA6235A158D5}"/>
          </ac:picMkLst>
        </pc:picChg>
        <pc:picChg chg="mod">
          <ac:chgData name="Vipul Kachave" userId="68d24f34-c636-491b-a2ef-cc5e79c100bf" providerId="ADAL" clId="{FBBCE496-E4CD-4DFA-A422-D4AE0A2C831D}" dt="2025-01-25T08:03:45.106" v="3559" actId="1076"/>
          <ac:picMkLst>
            <pc:docMk/>
            <pc:sldMk cId="441016389" sldId="279"/>
            <ac:picMk id="5" creationId="{03404C32-3537-2E0E-F684-C1B59A91C503}"/>
          </ac:picMkLst>
        </pc:picChg>
        <pc:picChg chg="add mod">
          <ac:chgData name="Vipul Kachave" userId="68d24f34-c636-491b-a2ef-cc5e79c100bf" providerId="ADAL" clId="{FBBCE496-E4CD-4DFA-A422-D4AE0A2C831D}" dt="2025-01-25T08:04:07.268" v="3564" actId="14100"/>
          <ac:picMkLst>
            <pc:docMk/>
            <pc:sldMk cId="441016389" sldId="279"/>
            <ac:picMk id="6" creationId="{C279EE71-FF7D-493C-77F1-97ABC6EC765E}"/>
          </ac:picMkLst>
        </pc:picChg>
        <pc:picChg chg="add mod">
          <ac:chgData name="Vipul Kachave" userId="68d24f34-c636-491b-a2ef-cc5e79c100bf" providerId="ADAL" clId="{FBBCE496-E4CD-4DFA-A422-D4AE0A2C831D}" dt="2025-01-25T08:03:34.126" v="3557"/>
          <ac:picMkLst>
            <pc:docMk/>
            <pc:sldMk cId="441016389" sldId="279"/>
            <ac:picMk id="7" creationId="{C2A3B75B-417D-E42B-51A7-29ACAB31652C}"/>
          </ac:picMkLst>
        </pc:picChg>
      </pc:sldChg>
      <pc:sldChg chg="modSp del mod">
        <pc:chgData name="Vipul Kachave" userId="68d24f34-c636-491b-a2ef-cc5e79c100bf" providerId="ADAL" clId="{FBBCE496-E4CD-4DFA-A422-D4AE0A2C831D}" dt="2025-01-24T12:51:49.803" v="2291" actId="2696"/>
        <pc:sldMkLst>
          <pc:docMk/>
          <pc:sldMk cId="2554437789" sldId="279"/>
        </pc:sldMkLst>
        <pc:spChg chg="mod">
          <ac:chgData name="Vipul Kachave" userId="68d24f34-c636-491b-a2ef-cc5e79c100bf" providerId="ADAL" clId="{FBBCE496-E4CD-4DFA-A422-D4AE0A2C831D}" dt="2025-01-24T09:49:27.854" v="6"/>
          <ac:spMkLst>
            <pc:docMk/>
            <pc:sldMk cId="2554437789" sldId="279"/>
            <ac:spMk id="2" creationId="{F0949EFA-FA97-77AC-98EF-A6A8069EE7EA}"/>
          </ac:spMkLst>
        </pc:spChg>
        <pc:picChg chg="mod">
          <ac:chgData name="Vipul Kachave" userId="68d24f34-c636-491b-a2ef-cc5e79c100bf" providerId="ADAL" clId="{FBBCE496-E4CD-4DFA-A422-D4AE0A2C831D}" dt="2025-01-24T10:34:03.760" v="307" actId="1076"/>
          <ac:picMkLst>
            <pc:docMk/>
            <pc:sldMk cId="2554437789" sldId="279"/>
            <ac:picMk id="5" creationId="{03404C32-3537-2E0E-F684-C1B59A91C503}"/>
          </ac:picMkLst>
        </pc:picChg>
      </pc:sldChg>
      <pc:sldChg chg="addSp delSp modSp add mod">
        <pc:chgData name="Vipul Kachave" userId="68d24f34-c636-491b-a2ef-cc5e79c100bf" providerId="ADAL" clId="{FBBCE496-E4CD-4DFA-A422-D4AE0A2C831D}" dt="2025-01-25T08:09:29.467" v="3656" actId="1076"/>
        <pc:sldMkLst>
          <pc:docMk/>
          <pc:sldMk cId="2717454813" sldId="280"/>
        </pc:sldMkLst>
        <pc:spChg chg="del">
          <ac:chgData name="Vipul Kachave" userId="68d24f34-c636-491b-a2ef-cc5e79c100bf" providerId="ADAL" clId="{FBBCE496-E4CD-4DFA-A422-D4AE0A2C831D}" dt="2025-01-24T12:54:01.968" v="2410" actId="478"/>
          <ac:spMkLst>
            <pc:docMk/>
            <pc:sldMk cId="2717454813" sldId="280"/>
            <ac:spMk id="2" creationId="{A90222C9-B058-71A1-3843-E4FE26507CBC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2717454813" sldId="280"/>
            <ac:spMk id="3" creationId="{1E971349-D528-D13A-611E-F55FDFA47C47}"/>
          </ac:spMkLst>
        </pc:spChg>
        <pc:spChg chg="add mod">
          <ac:chgData name="Vipul Kachave" userId="68d24f34-c636-491b-a2ef-cc5e79c100bf" providerId="ADAL" clId="{FBBCE496-E4CD-4DFA-A422-D4AE0A2C831D}" dt="2025-01-25T08:09:29.467" v="3656" actId="1076"/>
          <ac:spMkLst>
            <pc:docMk/>
            <pc:sldMk cId="2717454813" sldId="280"/>
            <ac:spMk id="7" creationId="{83B091C2-A503-A6A4-8EBE-455E2BD19E7A}"/>
          </ac:spMkLst>
        </pc:spChg>
        <pc:picChg chg="add mod">
          <ac:chgData name="Vipul Kachave" userId="68d24f34-c636-491b-a2ef-cc5e79c100bf" providerId="ADAL" clId="{FBBCE496-E4CD-4DFA-A422-D4AE0A2C831D}" dt="2025-01-25T05:51:34.714" v="3282"/>
          <ac:picMkLst>
            <pc:docMk/>
            <pc:sldMk cId="2717454813" sldId="280"/>
            <ac:picMk id="2" creationId="{8B20B10B-9ACE-65DC-5A86-3E94F1A8B850}"/>
          </ac:picMkLst>
        </pc:picChg>
        <pc:picChg chg="add mod">
          <ac:chgData name="Vipul Kachave" userId="68d24f34-c636-491b-a2ef-cc5e79c100bf" providerId="ADAL" clId="{FBBCE496-E4CD-4DFA-A422-D4AE0A2C831D}" dt="2025-01-25T08:08:05.642" v="3622" actId="1076"/>
          <ac:picMkLst>
            <pc:docMk/>
            <pc:sldMk cId="2717454813" sldId="280"/>
            <ac:picMk id="4" creationId="{FC0D0772-B5EF-2263-5646-D539417C6BB2}"/>
          </ac:picMkLst>
        </pc:picChg>
        <pc:picChg chg="mod">
          <ac:chgData name="Vipul Kachave" userId="68d24f34-c636-491b-a2ef-cc5e79c100bf" providerId="ADAL" clId="{FBBCE496-E4CD-4DFA-A422-D4AE0A2C831D}" dt="2025-01-25T08:07:38.855" v="3615" actId="1076"/>
          <ac:picMkLst>
            <pc:docMk/>
            <pc:sldMk cId="2717454813" sldId="280"/>
            <ac:picMk id="5" creationId="{4052F527-B5C2-0D4B-8DF8-1047E9C3676F}"/>
          </ac:picMkLst>
        </pc:picChg>
        <pc:picChg chg="add mod">
          <ac:chgData name="Vipul Kachave" userId="68d24f34-c636-491b-a2ef-cc5e79c100bf" providerId="ADAL" clId="{FBBCE496-E4CD-4DFA-A422-D4AE0A2C831D}" dt="2025-01-25T08:08:13.596" v="3624" actId="1076"/>
          <ac:picMkLst>
            <pc:docMk/>
            <pc:sldMk cId="2717454813" sldId="280"/>
            <ac:picMk id="6" creationId="{2F27464B-23B2-3016-BAFC-76DB17433697}"/>
          </ac:picMkLst>
        </pc:picChg>
      </pc:sldChg>
      <pc:sldChg chg="modSp del mod">
        <pc:chgData name="Vipul Kachave" userId="68d24f34-c636-491b-a2ef-cc5e79c100bf" providerId="ADAL" clId="{FBBCE496-E4CD-4DFA-A422-D4AE0A2C831D}" dt="2025-01-24T12:51:49.803" v="2291" actId="2696"/>
        <pc:sldMkLst>
          <pc:docMk/>
          <pc:sldMk cId="3458072528" sldId="280"/>
        </pc:sldMkLst>
        <pc:spChg chg="mod">
          <ac:chgData name="Vipul Kachave" userId="68d24f34-c636-491b-a2ef-cc5e79c100bf" providerId="ADAL" clId="{FBBCE496-E4CD-4DFA-A422-D4AE0A2C831D}" dt="2025-01-24T09:49:27.854" v="6"/>
          <ac:spMkLst>
            <pc:docMk/>
            <pc:sldMk cId="3458072528" sldId="280"/>
            <ac:spMk id="2" creationId="{A90222C9-B058-71A1-3843-E4FE26507CBC}"/>
          </ac:spMkLst>
        </pc:spChg>
        <pc:picChg chg="mod">
          <ac:chgData name="Vipul Kachave" userId="68d24f34-c636-491b-a2ef-cc5e79c100bf" providerId="ADAL" clId="{FBBCE496-E4CD-4DFA-A422-D4AE0A2C831D}" dt="2025-01-24T10:33:57.159" v="306" actId="1076"/>
          <ac:picMkLst>
            <pc:docMk/>
            <pc:sldMk cId="3458072528" sldId="280"/>
            <ac:picMk id="5" creationId="{4052F527-B5C2-0D4B-8DF8-1047E9C3676F}"/>
          </ac:picMkLst>
        </pc:picChg>
      </pc:sldChg>
      <pc:sldChg chg="addSp delSp modSp add mod">
        <pc:chgData name="Vipul Kachave" userId="68d24f34-c636-491b-a2ef-cc5e79c100bf" providerId="ADAL" clId="{FBBCE496-E4CD-4DFA-A422-D4AE0A2C831D}" dt="2025-01-25T08:15:04.199" v="3725" actId="1037"/>
        <pc:sldMkLst>
          <pc:docMk/>
          <pc:sldMk cId="252777851" sldId="281"/>
        </pc:sldMkLst>
        <pc:spChg chg="del">
          <ac:chgData name="Vipul Kachave" userId="68d24f34-c636-491b-a2ef-cc5e79c100bf" providerId="ADAL" clId="{FBBCE496-E4CD-4DFA-A422-D4AE0A2C831D}" dt="2025-01-24T12:54:13.900" v="2419" actId="478"/>
          <ac:spMkLst>
            <pc:docMk/>
            <pc:sldMk cId="252777851" sldId="281"/>
            <ac:spMk id="2" creationId="{4A109D6B-4231-D133-A82C-3AEC2AEA2976}"/>
          </ac:spMkLst>
        </pc:spChg>
        <pc:spChg chg="add mod">
          <ac:chgData name="Vipul Kachave" userId="68d24f34-c636-491b-a2ef-cc5e79c100bf" providerId="ADAL" clId="{FBBCE496-E4CD-4DFA-A422-D4AE0A2C831D}" dt="2025-01-25T05:51:41.177" v="3284" actId="20577"/>
          <ac:spMkLst>
            <pc:docMk/>
            <pc:sldMk cId="252777851" sldId="281"/>
            <ac:spMk id="3" creationId="{DD1F537A-34A1-0071-C567-6D6F0EADEAE6}"/>
          </ac:spMkLst>
        </pc:spChg>
        <pc:spChg chg="add mod">
          <ac:chgData name="Vipul Kachave" userId="68d24f34-c636-491b-a2ef-cc5e79c100bf" providerId="ADAL" clId="{FBBCE496-E4CD-4DFA-A422-D4AE0A2C831D}" dt="2025-01-25T08:15:04.199" v="3725" actId="1037"/>
          <ac:spMkLst>
            <pc:docMk/>
            <pc:sldMk cId="252777851" sldId="281"/>
            <ac:spMk id="8" creationId="{6BF5B883-2F72-F476-21F9-B517941D1FA7}"/>
          </ac:spMkLst>
        </pc:spChg>
        <pc:picChg chg="add mod">
          <ac:chgData name="Vipul Kachave" userId="68d24f34-c636-491b-a2ef-cc5e79c100bf" providerId="ADAL" clId="{FBBCE496-E4CD-4DFA-A422-D4AE0A2C831D}" dt="2025-01-25T05:51:37.092" v="3283"/>
          <ac:picMkLst>
            <pc:docMk/>
            <pc:sldMk cId="252777851" sldId="281"/>
            <ac:picMk id="2" creationId="{8B9EF156-219A-5E0D-9BE7-11F640918126}"/>
          </ac:picMkLst>
        </pc:picChg>
        <pc:picChg chg="add mod">
          <ac:chgData name="Vipul Kachave" userId="68d24f34-c636-491b-a2ef-cc5e79c100bf" providerId="ADAL" clId="{FBBCE496-E4CD-4DFA-A422-D4AE0A2C831D}" dt="2025-01-25T08:11:47.789" v="3669" actId="1076"/>
          <ac:picMkLst>
            <pc:docMk/>
            <pc:sldMk cId="252777851" sldId="281"/>
            <ac:picMk id="4" creationId="{D38D90BB-7CBA-3C72-7B95-40710C1B651F}"/>
          </ac:picMkLst>
        </pc:picChg>
        <pc:picChg chg="mod">
          <ac:chgData name="Vipul Kachave" userId="68d24f34-c636-491b-a2ef-cc5e79c100bf" providerId="ADAL" clId="{FBBCE496-E4CD-4DFA-A422-D4AE0A2C831D}" dt="2025-01-25T08:12:28.711" v="3679" actId="1076"/>
          <ac:picMkLst>
            <pc:docMk/>
            <pc:sldMk cId="252777851" sldId="281"/>
            <ac:picMk id="5" creationId="{53166359-5A07-0548-1503-CBE7B0ECE914}"/>
          </ac:picMkLst>
        </pc:picChg>
        <pc:picChg chg="add del mod">
          <ac:chgData name="Vipul Kachave" userId="68d24f34-c636-491b-a2ef-cc5e79c100bf" providerId="ADAL" clId="{FBBCE496-E4CD-4DFA-A422-D4AE0A2C831D}" dt="2025-01-25T08:12:39.110" v="3681" actId="478"/>
          <ac:picMkLst>
            <pc:docMk/>
            <pc:sldMk cId="252777851" sldId="281"/>
            <ac:picMk id="6" creationId="{9126DD0A-4669-3789-BF01-9780973EFF3F}"/>
          </ac:picMkLst>
        </pc:picChg>
        <pc:picChg chg="add mod">
          <ac:chgData name="Vipul Kachave" userId="68d24f34-c636-491b-a2ef-cc5e79c100bf" providerId="ADAL" clId="{FBBCE496-E4CD-4DFA-A422-D4AE0A2C831D}" dt="2025-01-25T08:14:26.129" v="3693" actId="14100"/>
          <ac:picMkLst>
            <pc:docMk/>
            <pc:sldMk cId="252777851" sldId="281"/>
            <ac:picMk id="7" creationId="{A1740687-BE8F-883E-6CAF-4C6B88A85BA3}"/>
          </ac:picMkLst>
        </pc:picChg>
      </pc:sldChg>
      <pc:sldChg chg="addSp modSp del mod">
        <pc:chgData name="Vipul Kachave" userId="68d24f34-c636-491b-a2ef-cc5e79c100bf" providerId="ADAL" clId="{FBBCE496-E4CD-4DFA-A422-D4AE0A2C831D}" dt="2025-01-24T12:51:49.803" v="2291" actId="2696"/>
        <pc:sldMkLst>
          <pc:docMk/>
          <pc:sldMk cId="445792132" sldId="281"/>
        </pc:sldMkLst>
        <pc:spChg chg="mod">
          <ac:chgData name="Vipul Kachave" userId="68d24f34-c636-491b-a2ef-cc5e79c100bf" providerId="ADAL" clId="{FBBCE496-E4CD-4DFA-A422-D4AE0A2C831D}" dt="2025-01-24T09:49:27.854" v="6"/>
          <ac:spMkLst>
            <pc:docMk/>
            <pc:sldMk cId="445792132" sldId="281"/>
            <ac:spMk id="2" creationId="{4A109D6B-4231-D133-A82C-3AEC2AEA2976}"/>
          </ac:spMkLst>
        </pc:spChg>
        <pc:picChg chg="mod">
          <ac:chgData name="Vipul Kachave" userId="68d24f34-c636-491b-a2ef-cc5e79c100bf" providerId="ADAL" clId="{FBBCE496-E4CD-4DFA-A422-D4AE0A2C831D}" dt="2025-01-24T10:33:43.175" v="305" actId="14100"/>
          <ac:picMkLst>
            <pc:docMk/>
            <pc:sldMk cId="445792132" sldId="281"/>
            <ac:picMk id="5" creationId="{53166359-5A07-0548-1503-CBE7B0ECE914}"/>
          </ac:picMkLst>
        </pc:picChg>
        <pc:picChg chg="add mod">
          <ac:chgData name="Vipul Kachave" userId="68d24f34-c636-491b-a2ef-cc5e79c100bf" providerId="ADAL" clId="{FBBCE496-E4CD-4DFA-A422-D4AE0A2C831D}" dt="2025-01-24T10:00:59.246" v="133"/>
          <ac:picMkLst>
            <pc:docMk/>
            <pc:sldMk cId="445792132" sldId="281"/>
            <ac:picMk id="6" creationId="{8147A1ED-B2E0-5AD2-49DC-EAE2EE402A0C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05:49:59.282" v="3263" actId="1076"/>
        <pc:sldMkLst>
          <pc:docMk/>
          <pc:sldMk cId="886082364" sldId="282"/>
        </pc:sldMkLst>
        <pc:spChg chg="del mod">
          <ac:chgData name="Vipul Kachave" userId="68d24f34-c636-491b-a2ef-cc5e79c100bf" providerId="ADAL" clId="{FBBCE496-E4CD-4DFA-A422-D4AE0A2C831D}" dt="2025-01-24T11:33:05.484" v="732" actId="478"/>
          <ac:spMkLst>
            <pc:docMk/>
            <pc:sldMk cId="886082364" sldId="282"/>
            <ac:spMk id="2" creationId="{D8B6AD39-F9B4-CC5F-8D04-D83E510DAA72}"/>
          </ac:spMkLst>
        </pc:spChg>
        <pc:spChg chg="add mod">
          <ac:chgData name="Vipul Kachave" userId="68d24f34-c636-491b-a2ef-cc5e79c100bf" providerId="ADAL" clId="{FBBCE496-E4CD-4DFA-A422-D4AE0A2C831D}" dt="2025-01-25T05:49:59.282" v="3263" actId="1076"/>
          <ac:spMkLst>
            <pc:docMk/>
            <pc:sldMk cId="886082364" sldId="282"/>
            <ac:spMk id="4" creationId="{D293D63C-DC64-61D2-B47A-85BA04261F98}"/>
          </ac:spMkLst>
        </pc:spChg>
        <pc:picChg chg="add mod">
          <ac:chgData name="Vipul Kachave" userId="68d24f34-c636-491b-a2ef-cc5e79c100bf" providerId="ADAL" clId="{FBBCE496-E4CD-4DFA-A422-D4AE0A2C831D}" dt="2025-01-25T05:49:51.104" v="3262"/>
          <ac:picMkLst>
            <pc:docMk/>
            <pc:sldMk cId="886082364" sldId="282"/>
            <ac:picMk id="2" creationId="{E5ACEDA0-E945-6FCD-BF37-E16AD417465C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886082364" sldId="282"/>
            <ac:picMk id="5" creationId="{811D31FA-E9C5-5F98-F109-8152CF15DD09}"/>
          </ac:picMkLst>
        </pc:picChg>
      </pc:sldChg>
      <pc:sldChg chg="addSp delSp modSp mod">
        <pc:chgData name="Vipul Kachave" userId="68d24f34-c636-491b-a2ef-cc5e79c100bf" providerId="ADAL" clId="{FBBCE496-E4CD-4DFA-A422-D4AE0A2C831D}" dt="2025-01-25T11:57:17.477" v="3961" actId="14100"/>
        <pc:sldMkLst>
          <pc:docMk/>
          <pc:sldMk cId="4254547550" sldId="283"/>
        </pc:sldMkLst>
        <pc:spChg chg="del mod">
          <ac:chgData name="Vipul Kachave" userId="68d24f34-c636-491b-a2ef-cc5e79c100bf" providerId="ADAL" clId="{FBBCE496-E4CD-4DFA-A422-D4AE0A2C831D}" dt="2025-01-24T12:01:14.985" v="1389" actId="478"/>
          <ac:spMkLst>
            <pc:docMk/>
            <pc:sldMk cId="4254547550" sldId="283"/>
            <ac:spMk id="2" creationId="{B8D10E13-2110-B4BF-3462-DD7E1AF3DD87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4254547550" sldId="283"/>
            <ac:spMk id="6" creationId="{6070EA96-341A-DAD5-315D-B57C8CEDA6AC}"/>
          </ac:spMkLst>
        </pc:spChg>
        <pc:spChg chg="add mod">
          <ac:chgData name="Vipul Kachave" userId="68d24f34-c636-491b-a2ef-cc5e79c100bf" providerId="ADAL" clId="{FBBCE496-E4CD-4DFA-A422-D4AE0A2C831D}" dt="2025-01-25T07:27:05.830" v="3438" actId="20577"/>
          <ac:spMkLst>
            <pc:docMk/>
            <pc:sldMk cId="4254547550" sldId="283"/>
            <ac:spMk id="7" creationId="{AEE2F0D2-F40C-ACEF-36F7-14400950E8CF}"/>
          </ac:spMkLst>
        </pc:spChg>
        <pc:spChg chg="add mod">
          <ac:chgData name="Vipul Kachave" userId="68d24f34-c636-491b-a2ef-cc5e79c100bf" providerId="ADAL" clId="{FBBCE496-E4CD-4DFA-A422-D4AE0A2C831D}" dt="2025-01-25T07:28:51.961" v="3448" actId="14100"/>
          <ac:spMkLst>
            <pc:docMk/>
            <pc:sldMk cId="4254547550" sldId="283"/>
            <ac:spMk id="8" creationId="{73EBF596-0C42-8D62-FF8C-6BABE6A5763E}"/>
          </ac:spMkLst>
        </pc:spChg>
        <pc:picChg chg="add mod">
          <ac:chgData name="Vipul Kachave" userId="68d24f34-c636-491b-a2ef-cc5e79c100bf" providerId="ADAL" clId="{FBBCE496-E4CD-4DFA-A422-D4AE0A2C831D}" dt="2025-01-25T05:50:56.364" v="3271"/>
          <ac:picMkLst>
            <pc:docMk/>
            <pc:sldMk cId="4254547550" sldId="283"/>
            <ac:picMk id="2" creationId="{AB9EA027-41E9-E3D4-6B1B-6AA6665367D6}"/>
          </ac:picMkLst>
        </pc:picChg>
        <pc:picChg chg="add mod">
          <ac:chgData name="Vipul Kachave" userId="68d24f34-c636-491b-a2ef-cc5e79c100bf" providerId="ADAL" clId="{FBBCE496-E4CD-4DFA-A422-D4AE0A2C831D}" dt="2025-01-25T11:57:17.477" v="3961" actId="14100"/>
          <ac:picMkLst>
            <pc:docMk/>
            <pc:sldMk cId="4254547550" sldId="283"/>
            <ac:picMk id="3" creationId="{12C9FC01-7060-498D-E58E-4D932B69D53C}"/>
          </ac:picMkLst>
        </pc:picChg>
        <pc:picChg chg="add mod">
          <ac:chgData name="Vipul Kachave" userId="68d24f34-c636-491b-a2ef-cc5e79c100bf" providerId="ADAL" clId="{FBBCE496-E4CD-4DFA-A422-D4AE0A2C831D}" dt="2025-01-25T07:28:16.216" v="3445" actId="1076"/>
          <ac:picMkLst>
            <pc:docMk/>
            <pc:sldMk cId="4254547550" sldId="283"/>
            <ac:picMk id="4" creationId="{6161242F-4AE0-7BF0-EB1E-B60D18A0ADE3}"/>
          </ac:picMkLst>
        </pc:picChg>
        <pc:picChg chg="mod">
          <ac:chgData name="Vipul Kachave" userId="68d24f34-c636-491b-a2ef-cc5e79c100bf" providerId="ADAL" clId="{FBBCE496-E4CD-4DFA-A422-D4AE0A2C831D}" dt="2025-01-25T07:28:12.936" v="3444" actId="1076"/>
          <ac:picMkLst>
            <pc:docMk/>
            <pc:sldMk cId="4254547550" sldId="283"/>
            <ac:picMk id="5" creationId="{03922113-785B-C9FB-3671-7A0308E22609}"/>
          </ac:picMkLst>
        </pc:picChg>
      </pc:sldChg>
      <pc:sldChg chg="addSp modSp mod">
        <pc:chgData name="Vipul Kachave" userId="68d24f34-c636-491b-a2ef-cc5e79c100bf" providerId="ADAL" clId="{FBBCE496-E4CD-4DFA-A422-D4AE0A2C831D}" dt="2025-01-25T11:54:59.247" v="3957" actId="6549"/>
        <pc:sldMkLst>
          <pc:docMk/>
          <pc:sldMk cId="376045314" sldId="284"/>
        </pc:sldMkLst>
        <pc:spChg chg="mod">
          <ac:chgData name="Vipul Kachave" userId="68d24f34-c636-491b-a2ef-cc5e79c100bf" providerId="ADAL" clId="{FBBCE496-E4CD-4DFA-A422-D4AE0A2C831D}" dt="2025-01-25T11:54:59.247" v="3957" actId="6549"/>
          <ac:spMkLst>
            <pc:docMk/>
            <pc:sldMk cId="376045314" sldId="284"/>
            <ac:spMk id="2" creationId="{BDD017DE-92F9-6156-BD99-D84484EE4D30}"/>
          </ac:spMkLst>
        </pc:spChg>
        <pc:spChg chg="mod">
          <ac:chgData name="Vipul Kachave" userId="68d24f34-c636-491b-a2ef-cc5e79c100bf" providerId="ADAL" clId="{FBBCE496-E4CD-4DFA-A422-D4AE0A2C831D}" dt="2025-01-25T05:07:17.415" v="2766"/>
          <ac:spMkLst>
            <pc:docMk/>
            <pc:sldMk cId="376045314" sldId="284"/>
            <ac:spMk id="3" creationId="{F6D1EFC6-3A29-F31D-2D84-99851F11F214}"/>
          </ac:spMkLst>
        </pc:spChg>
        <pc:spChg chg="add mod">
          <ac:chgData name="Vipul Kachave" userId="68d24f34-c636-491b-a2ef-cc5e79c100bf" providerId="ADAL" clId="{FBBCE496-E4CD-4DFA-A422-D4AE0A2C831D}" dt="2025-01-25T07:09:17.345" v="3344" actId="207"/>
          <ac:spMkLst>
            <pc:docMk/>
            <pc:sldMk cId="376045314" sldId="284"/>
            <ac:spMk id="5" creationId="{8DCD302B-95FC-A174-DD61-419AE3C20346}"/>
          </ac:spMkLst>
        </pc:spChg>
        <pc:spChg chg="add mod">
          <ac:chgData name="Vipul Kachave" userId="68d24f34-c636-491b-a2ef-cc5e79c100bf" providerId="ADAL" clId="{FBBCE496-E4CD-4DFA-A422-D4AE0A2C831D}" dt="2025-01-25T07:08:46.562" v="3343" actId="20577"/>
          <ac:spMkLst>
            <pc:docMk/>
            <pc:sldMk cId="376045314" sldId="284"/>
            <ac:spMk id="7" creationId="{46983009-F611-4F37-25CB-4B6BA62BF439}"/>
          </ac:spMkLst>
        </pc:spChg>
        <pc:picChg chg="add mod">
          <ac:chgData name="Vipul Kachave" userId="68d24f34-c636-491b-a2ef-cc5e79c100bf" providerId="ADAL" clId="{FBBCE496-E4CD-4DFA-A422-D4AE0A2C831D}" dt="2025-01-25T05:49:31.779" v="3258"/>
          <ac:picMkLst>
            <pc:docMk/>
            <pc:sldMk cId="376045314" sldId="284"/>
            <ac:picMk id="4" creationId="{A3FA9D80-DEC3-C970-AFDD-4C3F0FD7FD65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376045314" sldId="284"/>
            <ac:picMk id="6" creationId="{6F4CE4E6-CA2A-093E-D6FB-91CBF46827DB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376045314" sldId="284"/>
            <ac:picMk id="8" creationId="{1C733CAB-A103-D3CE-891A-88214762F9B3}"/>
          </ac:picMkLst>
        </pc:picChg>
      </pc:sldChg>
      <pc:sldChg chg="addSp delSp modSp new mod setBg setClrOvrMap delDesignElem">
        <pc:chgData name="Vipul Kachave" userId="68d24f34-c636-491b-a2ef-cc5e79c100bf" providerId="ADAL" clId="{FBBCE496-E4CD-4DFA-A422-D4AE0A2C831D}" dt="2025-01-25T12:26:13.961" v="4664" actId="1076"/>
        <pc:sldMkLst>
          <pc:docMk/>
          <pc:sldMk cId="732045478" sldId="285"/>
        </pc:sldMkLst>
        <pc:spChg chg="add del">
          <ac:chgData name="Vipul Kachave" userId="68d24f34-c636-491b-a2ef-cc5e79c100bf" providerId="ADAL" clId="{FBBCE496-E4CD-4DFA-A422-D4AE0A2C831D}" dt="2025-01-24T09:57:51.623" v="109" actId="26606"/>
          <ac:spMkLst>
            <pc:docMk/>
            <pc:sldMk cId="732045478" sldId="285"/>
            <ac:spMk id="2" creationId="{55EFBAE1-22C4-1939-53D4-BB749700894F}"/>
          </ac:spMkLst>
        </pc:spChg>
        <pc:spChg chg="add del">
          <ac:chgData name="Vipul Kachave" userId="68d24f34-c636-491b-a2ef-cc5e79c100bf" providerId="ADAL" clId="{FBBCE496-E4CD-4DFA-A422-D4AE0A2C831D}" dt="2025-01-24T09:57:51.623" v="109" actId="26606"/>
          <ac:spMkLst>
            <pc:docMk/>
            <pc:sldMk cId="732045478" sldId="285"/>
            <ac:spMk id="3" creationId="{68E347C9-7CFB-4B2E-61F7-635A82763254}"/>
          </ac:spMkLst>
        </pc:spChg>
        <pc:spChg chg="add mod">
          <ac:chgData name="Vipul Kachave" userId="68d24f34-c636-491b-a2ef-cc5e79c100bf" providerId="ADAL" clId="{FBBCE496-E4CD-4DFA-A422-D4AE0A2C831D}" dt="2025-01-25T05:54:23.540" v="3299" actId="1036"/>
          <ac:spMkLst>
            <pc:docMk/>
            <pc:sldMk cId="732045478" sldId="285"/>
            <ac:spMk id="3" creationId="{E714BC75-5D5E-F802-1DB5-BF25139CD6D6}"/>
          </ac:spMkLst>
        </pc:spChg>
        <pc:spChg chg="add del">
          <ac:chgData name="Vipul Kachave" userId="68d24f34-c636-491b-a2ef-cc5e79c100bf" providerId="ADAL" clId="{FBBCE496-E4CD-4DFA-A422-D4AE0A2C831D}" dt="2025-01-24T09:57:32.215" v="96" actId="26606"/>
          <ac:spMkLst>
            <pc:docMk/>
            <pc:sldMk cId="732045478" sldId="285"/>
            <ac:spMk id="12" creationId="{F9E75D15-CF17-4901-A858-1470ED65977D}"/>
          </ac:spMkLst>
        </pc:spChg>
        <pc:spChg chg="add del">
          <ac:chgData name="Vipul Kachave" userId="68d24f34-c636-491b-a2ef-cc5e79c100bf" providerId="ADAL" clId="{FBBCE496-E4CD-4DFA-A422-D4AE0A2C831D}" dt="2025-01-24T09:57:32.215" v="96" actId="26606"/>
          <ac:spMkLst>
            <pc:docMk/>
            <pc:sldMk cId="732045478" sldId="285"/>
            <ac:spMk id="14" creationId="{BDF323B8-8C06-4F56-BB4B-B8857128A096}"/>
          </ac:spMkLst>
        </pc:spChg>
        <pc:spChg chg="add del">
          <ac:chgData name="Vipul Kachave" userId="68d24f34-c636-491b-a2ef-cc5e79c100bf" providerId="ADAL" clId="{FBBCE496-E4CD-4DFA-A422-D4AE0A2C831D}" dt="2025-01-24T09:57:36.022" v="98" actId="26606"/>
          <ac:spMkLst>
            <pc:docMk/>
            <pc:sldMk cId="732045478" sldId="285"/>
            <ac:spMk id="16" creationId="{6A01907A-BF04-440F-BA0D-49BC9627344C}"/>
          </ac:spMkLst>
        </pc:spChg>
        <pc:spChg chg="add del">
          <ac:chgData name="Vipul Kachave" userId="68d24f34-c636-491b-a2ef-cc5e79c100bf" providerId="ADAL" clId="{FBBCE496-E4CD-4DFA-A422-D4AE0A2C831D}" dt="2025-01-24T09:57:38.890" v="100" actId="26606"/>
          <ac:spMkLst>
            <pc:docMk/>
            <pc:sldMk cId="732045478" sldId="285"/>
            <ac:spMk id="18" creationId="{9D336D4B-F9C3-4167-9191-8DA896C803E6}"/>
          </ac:spMkLst>
        </pc:spChg>
        <pc:spChg chg="add del">
          <ac:chgData name="Vipul Kachave" userId="68d24f34-c636-491b-a2ef-cc5e79c100bf" providerId="ADAL" clId="{FBBCE496-E4CD-4DFA-A422-D4AE0A2C831D}" dt="2025-01-24T09:57:38.890" v="100" actId="26606"/>
          <ac:spMkLst>
            <pc:docMk/>
            <pc:sldMk cId="732045478" sldId="285"/>
            <ac:spMk id="19" creationId="{069BF0B4-2BF1-40F2-8D8E-9CFCED97D981}"/>
          </ac:spMkLst>
        </pc:spChg>
        <pc:spChg chg="add del">
          <ac:chgData name="Vipul Kachave" userId="68d24f34-c636-491b-a2ef-cc5e79c100bf" providerId="ADAL" clId="{FBBCE496-E4CD-4DFA-A422-D4AE0A2C831D}" dt="2025-01-24T09:57:38.890" v="100" actId="26606"/>
          <ac:spMkLst>
            <pc:docMk/>
            <pc:sldMk cId="732045478" sldId="285"/>
            <ac:spMk id="20" creationId="{55EFBAE1-22C4-1939-53D4-BB749700894F}"/>
          </ac:spMkLst>
        </pc:spChg>
        <pc:spChg chg="add del">
          <ac:chgData name="Vipul Kachave" userId="68d24f34-c636-491b-a2ef-cc5e79c100bf" providerId="ADAL" clId="{FBBCE496-E4CD-4DFA-A422-D4AE0A2C831D}" dt="2025-01-24T09:57:38.890" v="100" actId="26606"/>
          <ac:spMkLst>
            <pc:docMk/>
            <pc:sldMk cId="732045478" sldId="285"/>
            <ac:spMk id="21" creationId="{68E347C9-7CFB-4B2E-61F7-635A82763254}"/>
          </ac:spMkLst>
        </pc:spChg>
        <pc:spChg chg="add del">
          <ac:chgData name="Vipul Kachave" userId="68d24f34-c636-491b-a2ef-cc5e79c100bf" providerId="ADAL" clId="{FBBCE496-E4CD-4DFA-A422-D4AE0A2C831D}" dt="2025-01-24T09:57:43.823" v="102" actId="26606"/>
          <ac:spMkLst>
            <pc:docMk/>
            <pc:sldMk cId="732045478" sldId="285"/>
            <ac:spMk id="23" creationId="{28F489B8-B6E6-485E-9CB6-3C90A4D84172}"/>
          </ac:spMkLst>
        </pc:spChg>
        <pc:spChg chg="add del">
          <ac:chgData name="Vipul Kachave" userId="68d24f34-c636-491b-a2ef-cc5e79c100bf" providerId="ADAL" clId="{FBBCE496-E4CD-4DFA-A422-D4AE0A2C831D}" dt="2025-01-24T09:57:43.823" v="102" actId="26606"/>
          <ac:spMkLst>
            <pc:docMk/>
            <pc:sldMk cId="732045478" sldId="285"/>
            <ac:spMk id="24" creationId="{55EFBAE1-22C4-1939-53D4-BB749700894F}"/>
          </ac:spMkLst>
        </pc:spChg>
        <pc:spChg chg="add del">
          <ac:chgData name="Vipul Kachave" userId="68d24f34-c636-491b-a2ef-cc5e79c100bf" providerId="ADAL" clId="{FBBCE496-E4CD-4DFA-A422-D4AE0A2C831D}" dt="2025-01-24T09:57:43.823" v="102" actId="26606"/>
          <ac:spMkLst>
            <pc:docMk/>
            <pc:sldMk cId="732045478" sldId="285"/>
            <ac:spMk id="25" creationId="{68E347C9-7CFB-4B2E-61F7-635A82763254}"/>
          </ac:spMkLst>
        </pc:spChg>
        <pc:spChg chg="add del">
          <ac:chgData name="Vipul Kachave" userId="68d24f34-c636-491b-a2ef-cc5e79c100bf" providerId="ADAL" clId="{FBBCE496-E4CD-4DFA-A422-D4AE0A2C831D}" dt="2025-01-24T09:57:48.133" v="104" actId="26606"/>
          <ac:spMkLst>
            <pc:docMk/>
            <pc:sldMk cId="732045478" sldId="285"/>
            <ac:spMk id="27" creationId="{8C1FC8BA-94E6-44F7-B346-6A2215E66D2E}"/>
          </ac:spMkLst>
        </pc:spChg>
        <pc:spChg chg="add del">
          <ac:chgData name="Vipul Kachave" userId="68d24f34-c636-491b-a2ef-cc5e79c100bf" providerId="ADAL" clId="{FBBCE496-E4CD-4DFA-A422-D4AE0A2C831D}" dt="2025-01-24T09:57:48.133" v="104" actId="26606"/>
          <ac:spMkLst>
            <pc:docMk/>
            <pc:sldMk cId="732045478" sldId="285"/>
            <ac:spMk id="28" creationId="{A8329D92-4903-43FF-90F4-878F5D3F1D22}"/>
          </ac:spMkLst>
        </pc:spChg>
        <pc:spChg chg="add del">
          <ac:chgData name="Vipul Kachave" userId="68d24f34-c636-491b-a2ef-cc5e79c100bf" providerId="ADAL" clId="{FBBCE496-E4CD-4DFA-A422-D4AE0A2C831D}" dt="2025-01-24T09:57:48.133" v="104" actId="26606"/>
          <ac:spMkLst>
            <pc:docMk/>
            <pc:sldMk cId="732045478" sldId="285"/>
            <ac:spMk id="29" creationId="{55EFBAE1-22C4-1939-53D4-BB749700894F}"/>
          </ac:spMkLst>
        </pc:spChg>
        <pc:spChg chg="add del">
          <ac:chgData name="Vipul Kachave" userId="68d24f34-c636-491b-a2ef-cc5e79c100bf" providerId="ADAL" clId="{FBBCE496-E4CD-4DFA-A422-D4AE0A2C831D}" dt="2025-01-24T09:57:48.133" v="104" actId="26606"/>
          <ac:spMkLst>
            <pc:docMk/>
            <pc:sldMk cId="732045478" sldId="285"/>
            <ac:spMk id="30" creationId="{68E347C9-7CFB-4B2E-61F7-635A82763254}"/>
          </ac:spMkLst>
        </pc:spChg>
        <pc:spChg chg="add del">
          <ac:chgData name="Vipul Kachave" userId="68d24f34-c636-491b-a2ef-cc5e79c100bf" providerId="ADAL" clId="{FBBCE496-E4CD-4DFA-A422-D4AE0A2C831D}" dt="2025-01-24T09:57:48.133" v="104" actId="26606"/>
          <ac:spMkLst>
            <pc:docMk/>
            <pc:sldMk cId="732045478" sldId="285"/>
            <ac:spMk id="31" creationId="{567B1EEF-AB32-40F7-AD5F-41E0EA001EBE}"/>
          </ac:spMkLst>
        </pc:spChg>
        <pc:spChg chg="add del">
          <ac:chgData name="Vipul Kachave" userId="68d24f34-c636-491b-a2ef-cc5e79c100bf" providerId="ADAL" clId="{FBBCE496-E4CD-4DFA-A422-D4AE0A2C831D}" dt="2025-01-24T09:57:49.774" v="106" actId="26606"/>
          <ac:spMkLst>
            <pc:docMk/>
            <pc:sldMk cId="732045478" sldId="285"/>
            <ac:spMk id="33" creationId="{F9E75D15-CF17-4901-A858-1470ED65977D}"/>
          </ac:spMkLst>
        </pc:spChg>
        <pc:spChg chg="add del">
          <ac:chgData name="Vipul Kachave" userId="68d24f34-c636-491b-a2ef-cc5e79c100bf" providerId="ADAL" clId="{FBBCE496-E4CD-4DFA-A422-D4AE0A2C831D}" dt="2025-01-24T09:57:49.774" v="106" actId="26606"/>
          <ac:spMkLst>
            <pc:docMk/>
            <pc:sldMk cId="732045478" sldId="285"/>
            <ac:spMk id="34" creationId="{BDF323B8-8C06-4F56-BB4B-B8857128A096}"/>
          </ac:spMkLst>
        </pc:spChg>
        <pc:spChg chg="add del">
          <ac:chgData name="Vipul Kachave" userId="68d24f34-c636-491b-a2ef-cc5e79c100bf" providerId="ADAL" clId="{FBBCE496-E4CD-4DFA-A422-D4AE0A2C831D}" dt="2025-01-24T09:57:51.618" v="108" actId="26606"/>
          <ac:spMkLst>
            <pc:docMk/>
            <pc:sldMk cId="732045478" sldId="285"/>
            <ac:spMk id="36" creationId="{6A01907A-BF04-440F-BA0D-49BC9627344C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732045478" sldId="285"/>
            <ac:spMk id="38" creationId="{F9E75D15-CF17-4901-A858-1470ED65977D}"/>
          </ac:spMkLst>
        </pc:spChg>
        <pc:spChg chg="add mod">
          <ac:chgData name="Vipul Kachave" userId="68d24f34-c636-491b-a2ef-cc5e79c100bf" providerId="ADAL" clId="{FBBCE496-E4CD-4DFA-A422-D4AE0A2C831D}" dt="2025-01-25T05:07:17.415" v="2766"/>
          <ac:spMkLst>
            <pc:docMk/>
            <pc:sldMk cId="732045478" sldId="285"/>
            <ac:spMk id="39" creationId="{BDF323B8-8C06-4F56-BB4B-B8857128A096}"/>
          </ac:spMkLst>
        </pc:spChg>
        <pc:picChg chg="add del mod">
          <ac:chgData name="Vipul Kachave" userId="68d24f34-c636-491b-a2ef-cc5e79c100bf" providerId="ADAL" clId="{FBBCE496-E4CD-4DFA-A422-D4AE0A2C831D}" dt="2025-01-25T05:53:50.235" v="3295" actId="21"/>
          <ac:picMkLst>
            <pc:docMk/>
            <pc:sldMk cId="732045478" sldId="285"/>
            <ac:picMk id="2" creationId="{10A2FB12-15A9-F597-9B32-BF059F607EF2}"/>
          </ac:picMkLst>
        </pc:picChg>
        <pc:picChg chg="add mod">
          <ac:chgData name="Vipul Kachave" userId="68d24f34-c636-491b-a2ef-cc5e79c100bf" providerId="ADAL" clId="{FBBCE496-E4CD-4DFA-A422-D4AE0A2C831D}" dt="2025-01-25T12:26:13.961" v="4664" actId="1076"/>
          <ac:picMkLst>
            <pc:docMk/>
            <pc:sldMk cId="732045478" sldId="285"/>
            <ac:picMk id="4" creationId="{10A2FB12-15A9-F597-9B32-BF059F607EF2}"/>
          </ac:picMkLst>
        </pc:picChg>
        <pc:picChg chg="add mod">
          <ac:chgData name="Vipul Kachave" userId="68d24f34-c636-491b-a2ef-cc5e79c100bf" providerId="ADAL" clId="{FBBCE496-E4CD-4DFA-A422-D4AE0A2C831D}" dt="2025-01-25T05:07:17.415" v="2766"/>
          <ac:picMkLst>
            <pc:docMk/>
            <pc:sldMk cId="732045478" sldId="285"/>
            <ac:picMk id="7" creationId="{E02977BC-D723-2A5A-0A12-FB38EEFC1C38}"/>
          </ac:picMkLst>
        </pc:picChg>
      </pc:sldChg>
      <pc:sldChg chg="addSp delSp modSp new mod setBg setClrOvrMap delDesignElem">
        <pc:chgData name="Vipul Kachave" userId="68d24f34-c636-491b-a2ef-cc5e79c100bf" providerId="ADAL" clId="{FBBCE496-E4CD-4DFA-A422-D4AE0A2C831D}" dt="2025-01-25T05:55:26.583" v="3314" actId="1076"/>
        <pc:sldMkLst>
          <pc:docMk/>
          <pc:sldMk cId="3037170660" sldId="286"/>
        </pc:sldMkLst>
        <pc:spChg chg="del mod">
          <ac:chgData name="Vipul Kachave" userId="68d24f34-c636-491b-a2ef-cc5e79c100bf" providerId="ADAL" clId="{FBBCE496-E4CD-4DFA-A422-D4AE0A2C831D}" dt="2025-01-24T10:21:44.488" v="189" actId="26606"/>
          <ac:spMkLst>
            <pc:docMk/>
            <pc:sldMk cId="3037170660" sldId="286"/>
            <ac:spMk id="2" creationId="{A66C4911-150E-DF07-30C1-1CAB7DEAAC2B}"/>
          </ac:spMkLst>
        </pc:spChg>
        <pc:spChg chg="add mod">
          <ac:chgData name="Vipul Kachave" userId="68d24f34-c636-491b-a2ef-cc5e79c100bf" providerId="ADAL" clId="{FBBCE496-E4CD-4DFA-A422-D4AE0A2C831D}" dt="2025-01-25T05:55:12.369" v="3309" actId="14100"/>
          <ac:spMkLst>
            <pc:docMk/>
            <pc:sldMk cId="3037170660" sldId="286"/>
            <ac:spMk id="3" creationId="{73900D7B-6C8B-DE43-9480-D2ABFD789325}"/>
          </ac:spMkLst>
        </pc:spChg>
        <pc:spChg chg="del mod">
          <ac:chgData name="Vipul Kachave" userId="68d24f34-c636-491b-a2ef-cc5e79c100bf" providerId="ADAL" clId="{FBBCE496-E4CD-4DFA-A422-D4AE0A2C831D}" dt="2025-01-24T10:21:44.488" v="189" actId="26606"/>
          <ac:spMkLst>
            <pc:docMk/>
            <pc:sldMk cId="3037170660" sldId="286"/>
            <ac:spMk id="3" creationId="{ADA436A0-246C-1425-236A-D44989A8BE91}"/>
          </ac:spMkLst>
        </pc:spChg>
        <pc:spChg chg="add del mod">
          <ac:chgData name="Vipul Kachave" userId="68d24f34-c636-491b-a2ef-cc5e79c100bf" providerId="ADAL" clId="{FBBCE496-E4CD-4DFA-A422-D4AE0A2C831D}" dt="2025-01-25T05:54:44.356" v="3303" actId="478"/>
          <ac:spMkLst>
            <pc:docMk/>
            <pc:sldMk cId="3037170660" sldId="286"/>
            <ac:spMk id="5" creationId="{229FF073-EAEA-02AA-5E3D-CE2198470152}"/>
          </ac:spMkLst>
        </pc:spChg>
        <pc:spChg chg="add del mod">
          <ac:chgData name="Vipul Kachave" userId="68d24f34-c636-491b-a2ef-cc5e79c100bf" providerId="ADAL" clId="{FBBCE496-E4CD-4DFA-A422-D4AE0A2C831D}" dt="2025-01-25T05:07:17.415" v="2766"/>
          <ac:spMkLst>
            <pc:docMk/>
            <pc:sldMk cId="3037170660" sldId="286"/>
            <ac:spMk id="12" creationId="{6A01907A-BF04-440F-BA0D-49BC9627344C}"/>
          </ac:spMkLst>
        </pc:spChg>
        <pc:spChg chg="add del">
          <ac:chgData name="Vipul Kachave" userId="68d24f34-c636-491b-a2ef-cc5e79c100bf" providerId="ADAL" clId="{FBBCE496-E4CD-4DFA-A422-D4AE0A2C831D}" dt="2025-01-24T10:29:12.206" v="267" actId="26606"/>
          <ac:spMkLst>
            <pc:docMk/>
            <pc:sldMk cId="3037170660" sldId="286"/>
            <ac:spMk id="16" creationId="{EA5E7291-85DD-597A-A47E-C53C194C5751}"/>
          </ac:spMkLst>
        </pc:spChg>
        <pc:spChg chg="add del">
          <ac:chgData name="Vipul Kachave" userId="68d24f34-c636-491b-a2ef-cc5e79c100bf" providerId="ADAL" clId="{FBBCE496-E4CD-4DFA-A422-D4AE0A2C831D}" dt="2025-01-24T10:29:06.101" v="263" actId="26606"/>
          <ac:spMkLst>
            <pc:docMk/>
            <pc:sldMk cId="3037170660" sldId="286"/>
            <ac:spMk id="17" creationId="{54C1EE6B-C083-4C1C-8B8B-609D7C6644F9}"/>
          </ac:spMkLst>
        </pc:spChg>
        <pc:spChg chg="add del">
          <ac:chgData name="Vipul Kachave" userId="68d24f34-c636-491b-a2ef-cc5e79c100bf" providerId="ADAL" clId="{FBBCE496-E4CD-4DFA-A422-D4AE0A2C831D}" dt="2025-01-24T10:29:09.966" v="265" actId="26606"/>
          <ac:spMkLst>
            <pc:docMk/>
            <pc:sldMk cId="3037170660" sldId="286"/>
            <ac:spMk id="19" creationId="{6A01907A-BF04-440F-BA0D-49BC9627344C}"/>
          </ac:spMkLst>
        </pc:spChg>
        <pc:spChg chg="add del">
          <ac:chgData name="Vipul Kachave" userId="68d24f34-c636-491b-a2ef-cc5e79c100bf" providerId="ADAL" clId="{FBBCE496-E4CD-4DFA-A422-D4AE0A2C831D}" dt="2025-01-24T10:29:12.206" v="267" actId="26606"/>
          <ac:spMkLst>
            <pc:docMk/>
            <pc:sldMk cId="3037170660" sldId="286"/>
            <ac:spMk id="21" creationId="{069BF0B4-2BF1-40F2-8D8E-9CFCED97D981}"/>
          </ac:spMkLst>
        </pc:spChg>
        <pc:spChg chg="add del">
          <ac:chgData name="Vipul Kachave" userId="68d24f34-c636-491b-a2ef-cc5e79c100bf" providerId="ADAL" clId="{FBBCE496-E4CD-4DFA-A422-D4AE0A2C831D}" dt="2025-01-24T10:29:12.206" v="267" actId="26606"/>
          <ac:spMkLst>
            <pc:docMk/>
            <pc:sldMk cId="3037170660" sldId="286"/>
            <ac:spMk id="22" creationId="{9D336D4B-F9C3-4167-9191-8DA896C803E6}"/>
          </ac:spMkLst>
        </pc:spChg>
        <pc:picChg chg="add del mod">
          <ac:chgData name="Vipul Kachave" userId="68d24f34-c636-491b-a2ef-cc5e79c100bf" providerId="ADAL" clId="{FBBCE496-E4CD-4DFA-A422-D4AE0A2C831D}" dt="2025-01-25T05:54:31.808" v="3300" actId="478"/>
          <ac:picMkLst>
            <pc:docMk/>
            <pc:sldMk cId="3037170660" sldId="286"/>
            <ac:picMk id="2" creationId="{8BC8DA32-E344-195C-B73F-47ACAAFC47E7}"/>
          </ac:picMkLst>
        </pc:picChg>
        <pc:picChg chg="add del mod">
          <ac:chgData name="Vipul Kachave" userId="68d24f34-c636-491b-a2ef-cc5e79c100bf" providerId="ADAL" clId="{FBBCE496-E4CD-4DFA-A422-D4AE0A2C831D}" dt="2025-01-25T05:55:14.910" v="3310" actId="21"/>
          <ac:picMkLst>
            <pc:docMk/>
            <pc:sldMk cId="3037170660" sldId="286"/>
            <ac:picMk id="4" creationId="{D2694A91-87AA-6757-37AB-3F6A6EF2EE62}"/>
          </ac:picMkLst>
        </pc:picChg>
        <pc:picChg chg="add del mod">
          <ac:chgData name="Vipul Kachave" userId="68d24f34-c636-491b-a2ef-cc5e79c100bf" providerId="ADAL" clId="{FBBCE496-E4CD-4DFA-A422-D4AE0A2C831D}" dt="2025-01-25T05:54:46.452" v="3304" actId="478"/>
          <ac:picMkLst>
            <pc:docMk/>
            <pc:sldMk cId="3037170660" sldId="286"/>
            <ac:picMk id="6" creationId="{244E4D0C-2C6D-D5D4-FDDD-FC60E43D18FF}"/>
          </ac:picMkLst>
        </pc:picChg>
        <pc:picChg chg="add mod">
          <ac:chgData name="Vipul Kachave" userId="68d24f34-c636-491b-a2ef-cc5e79c100bf" providerId="ADAL" clId="{FBBCE496-E4CD-4DFA-A422-D4AE0A2C831D}" dt="2025-01-25T05:07:17.415" v="2766"/>
          <ac:picMkLst>
            <pc:docMk/>
            <pc:sldMk cId="3037170660" sldId="286"/>
            <ac:picMk id="7" creationId="{C772B511-3B3E-54F9-F2C2-F8240BC1F36C}"/>
          </ac:picMkLst>
        </pc:picChg>
        <pc:picChg chg="add mod">
          <ac:chgData name="Vipul Kachave" userId="68d24f34-c636-491b-a2ef-cc5e79c100bf" providerId="ADAL" clId="{FBBCE496-E4CD-4DFA-A422-D4AE0A2C831D}" dt="2025-01-25T05:55:26.583" v="3314" actId="1076"/>
          <ac:picMkLst>
            <pc:docMk/>
            <pc:sldMk cId="3037170660" sldId="286"/>
            <ac:picMk id="8" creationId="{D2694A91-87AA-6757-37AB-3F6A6EF2EE62}"/>
          </ac:picMkLst>
        </pc:picChg>
      </pc:sldChg>
      <pc:sldChg chg="addSp delSp modSp add mod">
        <pc:chgData name="Vipul Kachave" userId="68d24f34-c636-491b-a2ef-cc5e79c100bf" providerId="ADAL" clId="{FBBCE496-E4CD-4DFA-A422-D4AE0A2C831D}" dt="2025-01-25T08:01:08.393" v="3549" actId="1076"/>
        <pc:sldMkLst>
          <pc:docMk/>
          <pc:sldMk cId="2309467972" sldId="287"/>
        </pc:sldMkLst>
        <pc:spChg chg="mod">
          <ac:chgData name="Vipul Kachave" userId="68d24f34-c636-491b-a2ef-cc5e79c100bf" providerId="ADAL" clId="{FBBCE496-E4CD-4DFA-A422-D4AE0A2C831D}" dt="2025-01-25T05:07:17.415" v="2766"/>
          <ac:spMkLst>
            <pc:docMk/>
            <pc:sldMk cId="2309467972" sldId="287"/>
            <ac:spMk id="2" creationId="{C878A586-8011-56CE-B73D-C1C03AFA3461}"/>
          </ac:spMkLst>
        </pc:spChg>
        <pc:spChg chg="del">
          <ac:chgData name="Vipul Kachave" userId="68d24f34-c636-491b-a2ef-cc5e79c100bf" providerId="ADAL" clId="{FBBCE496-E4CD-4DFA-A422-D4AE0A2C831D}" dt="2025-01-24T12:17:10.442" v="1816" actId="478"/>
          <ac:spMkLst>
            <pc:docMk/>
            <pc:sldMk cId="2309467972" sldId="287"/>
            <ac:spMk id="3" creationId="{4565E977-1CD9-A9FF-B7E8-F31748274E00}"/>
          </ac:spMkLst>
        </pc:spChg>
        <pc:spChg chg="add mod">
          <ac:chgData name="Vipul Kachave" userId="68d24f34-c636-491b-a2ef-cc5e79c100bf" providerId="ADAL" clId="{FBBCE496-E4CD-4DFA-A422-D4AE0A2C831D}" dt="2025-01-25T05:09:00.874" v="2800" actId="6549"/>
          <ac:spMkLst>
            <pc:docMk/>
            <pc:sldMk cId="2309467972" sldId="287"/>
            <ac:spMk id="5" creationId="{AFB48E8A-C604-179C-1208-8962523F3E85}"/>
          </ac:spMkLst>
        </pc:spChg>
        <pc:spChg chg="add del mod ord">
          <ac:chgData name="Vipul Kachave" userId="68d24f34-c636-491b-a2ef-cc5e79c100bf" providerId="ADAL" clId="{FBBCE496-E4CD-4DFA-A422-D4AE0A2C831D}" dt="2025-01-25T07:59:02.620" v="3538" actId="478"/>
          <ac:spMkLst>
            <pc:docMk/>
            <pc:sldMk cId="2309467972" sldId="287"/>
            <ac:spMk id="9" creationId="{78518A70-6085-1E2B-03FD-4F908A868689}"/>
          </ac:spMkLst>
        </pc:spChg>
        <pc:picChg chg="add mod">
          <ac:chgData name="Vipul Kachave" userId="68d24f34-c636-491b-a2ef-cc5e79c100bf" providerId="ADAL" clId="{FBBCE496-E4CD-4DFA-A422-D4AE0A2C831D}" dt="2025-01-25T05:51:02.442" v="3274"/>
          <ac:picMkLst>
            <pc:docMk/>
            <pc:sldMk cId="2309467972" sldId="287"/>
            <ac:picMk id="3" creationId="{EBE21FC0-DE2F-ADAF-2656-0196D9EDEC1F}"/>
          </ac:picMkLst>
        </pc:picChg>
        <pc:picChg chg="mod">
          <ac:chgData name="Vipul Kachave" userId="68d24f34-c636-491b-a2ef-cc5e79c100bf" providerId="ADAL" clId="{FBBCE496-E4CD-4DFA-A422-D4AE0A2C831D}" dt="2025-01-25T05:07:17.415" v="2766"/>
          <ac:picMkLst>
            <pc:docMk/>
            <pc:sldMk cId="2309467972" sldId="287"/>
            <ac:picMk id="4" creationId="{20E3AC89-2DAA-C2C1-08E6-843394A2F27B}"/>
          </ac:picMkLst>
        </pc:picChg>
        <pc:picChg chg="add mod">
          <ac:chgData name="Vipul Kachave" userId="68d24f34-c636-491b-a2ef-cc5e79c100bf" providerId="ADAL" clId="{FBBCE496-E4CD-4DFA-A422-D4AE0A2C831D}" dt="2025-01-25T07:35:10.232" v="3513" actId="14100"/>
          <ac:picMkLst>
            <pc:docMk/>
            <pc:sldMk cId="2309467972" sldId="287"/>
            <ac:picMk id="6" creationId="{C17C3045-8DFB-195D-457F-90C37831E4FA}"/>
          </ac:picMkLst>
        </pc:picChg>
        <pc:picChg chg="add mod">
          <ac:chgData name="Vipul Kachave" userId="68d24f34-c636-491b-a2ef-cc5e79c100bf" providerId="ADAL" clId="{FBBCE496-E4CD-4DFA-A422-D4AE0A2C831D}" dt="2025-01-25T07:40:58.104" v="3521" actId="1076"/>
          <ac:picMkLst>
            <pc:docMk/>
            <pc:sldMk cId="2309467972" sldId="287"/>
            <ac:picMk id="7" creationId="{2FF02004-623C-C6D7-81A6-2C80724CF823}"/>
          </ac:picMkLst>
        </pc:picChg>
        <pc:picChg chg="add mod">
          <ac:chgData name="Vipul Kachave" userId="68d24f34-c636-491b-a2ef-cc5e79c100bf" providerId="ADAL" clId="{FBBCE496-E4CD-4DFA-A422-D4AE0A2C831D}" dt="2025-01-25T07:42:08.458" v="3522" actId="1076"/>
          <ac:picMkLst>
            <pc:docMk/>
            <pc:sldMk cId="2309467972" sldId="287"/>
            <ac:picMk id="8" creationId="{9A43B6E0-6E91-4602-D59D-CA63B4704768}"/>
          </ac:picMkLst>
        </pc:picChg>
        <pc:cxnChg chg="add mod">
          <ac:chgData name="Vipul Kachave" userId="68d24f34-c636-491b-a2ef-cc5e79c100bf" providerId="ADAL" clId="{FBBCE496-E4CD-4DFA-A422-D4AE0A2C831D}" dt="2025-01-25T08:00:10.799" v="3542" actId="13822"/>
          <ac:cxnSpMkLst>
            <pc:docMk/>
            <pc:sldMk cId="2309467972" sldId="287"/>
            <ac:cxnSpMk id="11" creationId="{169FD96C-20DF-616B-43E3-91121D8B01C6}"/>
          </ac:cxnSpMkLst>
        </pc:cxnChg>
        <pc:cxnChg chg="add mod">
          <ac:chgData name="Vipul Kachave" userId="68d24f34-c636-491b-a2ef-cc5e79c100bf" providerId="ADAL" clId="{FBBCE496-E4CD-4DFA-A422-D4AE0A2C831D}" dt="2025-01-25T08:00:31.937" v="3544" actId="1076"/>
          <ac:cxnSpMkLst>
            <pc:docMk/>
            <pc:sldMk cId="2309467972" sldId="287"/>
            <ac:cxnSpMk id="12" creationId="{707D9CF1-FE7E-32CF-13EB-24691D36BA2D}"/>
          </ac:cxnSpMkLst>
        </pc:cxnChg>
        <pc:cxnChg chg="add mod">
          <ac:chgData name="Vipul Kachave" userId="68d24f34-c636-491b-a2ef-cc5e79c100bf" providerId="ADAL" clId="{FBBCE496-E4CD-4DFA-A422-D4AE0A2C831D}" dt="2025-01-25T08:00:57.748" v="3547" actId="13822"/>
          <ac:cxnSpMkLst>
            <pc:docMk/>
            <pc:sldMk cId="2309467972" sldId="287"/>
            <ac:cxnSpMk id="14" creationId="{75A0BC2E-137D-FE1E-62EC-CA07BAFD5703}"/>
          </ac:cxnSpMkLst>
        </pc:cxnChg>
        <pc:cxnChg chg="add mod">
          <ac:chgData name="Vipul Kachave" userId="68d24f34-c636-491b-a2ef-cc5e79c100bf" providerId="ADAL" clId="{FBBCE496-E4CD-4DFA-A422-D4AE0A2C831D}" dt="2025-01-25T08:01:08.393" v="3549" actId="1076"/>
          <ac:cxnSpMkLst>
            <pc:docMk/>
            <pc:sldMk cId="2309467972" sldId="287"/>
            <ac:cxnSpMk id="16" creationId="{B8941A32-29CF-098C-2261-3B992C4C2119}"/>
          </ac:cxnSpMkLst>
        </pc:cxnChg>
      </pc:sldChg>
      <pc:sldChg chg="addSp modSp new del mod">
        <pc:chgData name="Vipul Kachave" userId="68d24f34-c636-491b-a2ef-cc5e79c100bf" providerId="ADAL" clId="{FBBCE496-E4CD-4DFA-A422-D4AE0A2C831D}" dt="2025-01-24T12:16:35.536" v="1813" actId="2696"/>
        <pc:sldMkLst>
          <pc:docMk/>
          <pc:sldMk cId="3230041317" sldId="287"/>
        </pc:sldMkLst>
        <pc:picChg chg="add mod">
          <ac:chgData name="Vipul Kachave" userId="68d24f34-c636-491b-a2ef-cc5e79c100bf" providerId="ADAL" clId="{FBBCE496-E4CD-4DFA-A422-D4AE0A2C831D}" dt="2025-01-24T10:32:32.730" v="295" actId="1076"/>
          <ac:picMkLst>
            <pc:docMk/>
            <pc:sldMk cId="3230041317" sldId="287"/>
            <ac:picMk id="4" creationId="{20E3AC89-2DAA-C2C1-08E6-843394A2F27B}"/>
          </ac:picMkLst>
        </pc:picChg>
      </pc:sldChg>
      <pc:sldChg chg="add del">
        <pc:chgData name="Vipul Kachave" userId="68d24f34-c636-491b-a2ef-cc5e79c100bf" providerId="ADAL" clId="{FBBCE496-E4CD-4DFA-A422-D4AE0A2C831D}" dt="2025-01-24T12:18:32.972" v="1823"/>
        <pc:sldMkLst>
          <pc:docMk/>
          <pc:sldMk cId="908863220" sldId="288"/>
        </pc:sldMkLst>
      </pc:sldChg>
      <pc:sldChg chg="addSp delSp modSp new mod ord setBg setClrOvrMap">
        <pc:chgData name="Vipul Kachave" userId="68d24f34-c636-491b-a2ef-cc5e79c100bf" providerId="ADAL" clId="{FBBCE496-E4CD-4DFA-A422-D4AE0A2C831D}" dt="2025-01-25T05:49:28.800" v="3257"/>
        <pc:sldMkLst>
          <pc:docMk/>
          <pc:sldMk cId="3346416024" sldId="288"/>
        </pc:sldMkLst>
        <pc:spChg chg="mod">
          <ac:chgData name="Vipul Kachave" userId="68d24f34-c636-491b-a2ef-cc5e79c100bf" providerId="ADAL" clId="{FBBCE496-E4CD-4DFA-A422-D4AE0A2C831D}" dt="2025-01-25T05:07:17.415" v="2766"/>
          <ac:spMkLst>
            <pc:docMk/>
            <pc:sldMk cId="3346416024" sldId="288"/>
            <ac:spMk id="2" creationId="{D515DA49-E2FF-C128-E3E1-A9C6D1FE7171}"/>
          </ac:spMkLst>
        </pc:spChg>
        <pc:spChg chg="del mod ord">
          <ac:chgData name="Vipul Kachave" userId="68d24f34-c636-491b-a2ef-cc5e79c100bf" providerId="ADAL" clId="{FBBCE496-E4CD-4DFA-A422-D4AE0A2C831D}" dt="2025-01-24T16:39:45.113" v="2529" actId="478"/>
          <ac:spMkLst>
            <pc:docMk/>
            <pc:sldMk cId="3346416024" sldId="288"/>
            <ac:spMk id="3" creationId="{3EDED235-1402-B993-F460-1B9519893A57}"/>
          </ac:spMkLst>
        </pc:spChg>
        <pc:spChg chg="add del mod">
          <ac:chgData name="Vipul Kachave" userId="68d24f34-c636-491b-a2ef-cc5e79c100bf" providerId="ADAL" clId="{FBBCE496-E4CD-4DFA-A422-D4AE0A2C831D}" dt="2025-01-25T05:07:17.415" v="2766"/>
          <ac:spMkLst>
            <pc:docMk/>
            <pc:sldMk cId="3346416024" sldId="288"/>
            <ac:spMk id="3" creationId="{B57654EF-73B7-46F3-6280-410BC2E0FEE5}"/>
          </ac:spMkLst>
        </pc:spChg>
        <pc:spChg chg="add del">
          <ac:chgData name="Vipul Kachave" userId="68d24f34-c636-491b-a2ef-cc5e79c100bf" providerId="ADAL" clId="{FBBCE496-E4CD-4DFA-A422-D4AE0A2C831D}" dt="2025-01-24T16:09:56.223" v="2465" actId="26606"/>
          <ac:spMkLst>
            <pc:docMk/>
            <pc:sldMk cId="3346416024" sldId="288"/>
            <ac:spMk id="8" creationId="{089A69AF-D57B-49B4-886C-D4A5DC194421}"/>
          </ac:spMkLst>
        </pc:spChg>
        <pc:spChg chg="add del">
          <ac:chgData name="Vipul Kachave" userId="68d24f34-c636-491b-a2ef-cc5e79c100bf" providerId="ADAL" clId="{FBBCE496-E4CD-4DFA-A422-D4AE0A2C831D}" dt="2025-01-24T16:09:37.967" v="2461" actId="26606"/>
          <ac:spMkLst>
            <pc:docMk/>
            <pc:sldMk cId="3346416024" sldId="288"/>
            <ac:spMk id="9" creationId="{5940F547-7206-4401-94FB-F8421915D8B8}"/>
          </ac:spMkLst>
        </pc:spChg>
        <pc:spChg chg="add del">
          <ac:chgData name="Vipul Kachave" userId="68d24f34-c636-491b-a2ef-cc5e79c100bf" providerId="ADAL" clId="{FBBCE496-E4CD-4DFA-A422-D4AE0A2C831D}" dt="2025-01-24T16:09:56.223" v="2465" actId="26606"/>
          <ac:spMkLst>
            <pc:docMk/>
            <pc:sldMk cId="3346416024" sldId="288"/>
            <ac:spMk id="10" creationId="{CABDC08D-6093-4397-92D4-54D00E2BB1C2}"/>
          </ac:spMkLst>
        </pc:spChg>
        <pc:spChg chg="add del">
          <ac:chgData name="Vipul Kachave" userId="68d24f34-c636-491b-a2ef-cc5e79c100bf" providerId="ADAL" clId="{FBBCE496-E4CD-4DFA-A422-D4AE0A2C831D}" dt="2025-01-24T16:09:40.746" v="2463" actId="26606"/>
          <ac:spMkLst>
            <pc:docMk/>
            <pc:sldMk cId="3346416024" sldId="288"/>
            <ac:spMk id="12" creationId="{3994EE40-F54F-48E5-826B-B45158209684}"/>
          </ac:spMkLst>
        </pc:spChg>
        <pc:spChg chg="add del">
          <ac:chgData name="Vipul Kachave" userId="68d24f34-c636-491b-a2ef-cc5e79c100bf" providerId="ADAL" clId="{FBBCE496-E4CD-4DFA-A422-D4AE0A2C831D}" dt="2025-01-24T16:09:59.158" v="2467" actId="26606"/>
          <ac:spMkLst>
            <pc:docMk/>
            <pc:sldMk cId="3346416024" sldId="288"/>
            <ac:spMk id="13" creationId="{5940F547-7206-4401-94FB-F8421915D8B8}"/>
          </ac:spMkLst>
        </pc:spChg>
        <pc:spChg chg="add del">
          <ac:chgData name="Vipul Kachave" userId="68d24f34-c636-491b-a2ef-cc5e79c100bf" providerId="ADAL" clId="{FBBCE496-E4CD-4DFA-A422-D4AE0A2C831D}" dt="2025-01-24T16:36:28.034" v="2486" actId="26606"/>
          <ac:spMkLst>
            <pc:docMk/>
            <pc:sldMk cId="3346416024" sldId="288"/>
            <ac:spMk id="16" creationId="{2654A105-F18C-4E12-B11B-51B12174BB53}"/>
          </ac:spMkLst>
        </pc:spChg>
        <pc:spChg chg="add del">
          <ac:chgData name="Vipul Kachave" userId="68d24f34-c636-491b-a2ef-cc5e79c100bf" providerId="ADAL" clId="{FBBCE496-E4CD-4DFA-A422-D4AE0A2C831D}" dt="2025-01-24T16:39:34.659" v="2528" actId="26606"/>
          <ac:spMkLst>
            <pc:docMk/>
            <pc:sldMk cId="3346416024" sldId="288"/>
            <ac:spMk id="17" creationId="{E2264E67-6F59-4D8D-8E5F-8245B0FEAE76}"/>
          </ac:spMkLst>
        </pc:spChg>
        <pc:spChg chg="add del">
          <ac:chgData name="Vipul Kachave" userId="68d24f34-c636-491b-a2ef-cc5e79c100bf" providerId="ADAL" clId="{FBBCE496-E4CD-4DFA-A422-D4AE0A2C831D}" dt="2025-01-24T16:36:23.714" v="2481" actId="26606"/>
          <ac:spMkLst>
            <pc:docMk/>
            <pc:sldMk cId="3346416024" sldId="288"/>
            <ac:spMk id="18" creationId="{5940F547-7206-4401-94FB-F8421915D8B8}"/>
          </ac:spMkLst>
        </pc:spChg>
        <pc:spChg chg="add del">
          <ac:chgData name="Vipul Kachave" userId="68d24f34-c636-491b-a2ef-cc5e79c100bf" providerId="ADAL" clId="{FBBCE496-E4CD-4DFA-A422-D4AE0A2C831D}" dt="2025-01-24T16:39:34.659" v="2528" actId="26606"/>
          <ac:spMkLst>
            <pc:docMk/>
            <pc:sldMk cId="3346416024" sldId="288"/>
            <ac:spMk id="19" creationId="{158E1C6E-D299-4F5D-B15B-155EBF7F62FD}"/>
          </ac:spMkLst>
        </pc:spChg>
        <pc:spChg chg="add del">
          <ac:chgData name="Vipul Kachave" userId="68d24f34-c636-491b-a2ef-cc5e79c100bf" providerId="ADAL" clId="{FBBCE496-E4CD-4DFA-A422-D4AE0A2C831D}" dt="2025-01-24T16:36:25.844" v="2483" actId="26606"/>
          <ac:spMkLst>
            <pc:docMk/>
            <pc:sldMk cId="3346416024" sldId="288"/>
            <ac:spMk id="20" creationId="{A416E3E5-5186-46A4-AFBD-337387D3163D}"/>
          </ac:spMkLst>
        </pc:spChg>
        <pc:spChg chg="add del">
          <ac:chgData name="Vipul Kachave" userId="68d24f34-c636-491b-a2ef-cc5e79c100bf" providerId="ADAL" clId="{FBBCE496-E4CD-4DFA-A422-D4AE0A2C831D}" dt="2025-01-24T16:36:18.608" v="2477" actId="26606"/>
          <ac:spMkLst>
            <pc:docMk/>
            <pc:sldMk cId="3346416024" sldId="288"/>
            <ac:spMk id="21" creationId="{A416E3E5-5186-46A4-AFBD-337387D3163D}"/>
          </ac:spMkLst>
        </pc:spChg>
        <pc:spChg chg="add del">
          <ac:chgData name="Vipul Kachave" userId="68d24f34-c636-491b-a2ef-cc5e79c100bf" providerId="ADAL" clId="{FBBCE496-E4CD-4DFA-A422-D4AE0A2C831D}" dt="2025-01-24T16:36:25.844" v="2483" actId="26606"/>
          <ac:spMkLst>
            <pc:docMk/>
            <pc:sldMk cId="3346416024" sldId="288"/>
            <ac:spMk id="22" creationId="{7B8FAACC-353E-4F84-BA62-A5514185D9A9}"/>
          </ac:spMkLst>
        </pc:spChg>
        <pc:spChg chg="add del">
          <ac:chgData name="Vipul Kachave" userId="68d24f34-c636-491b-a2ef-cc5e79c100bf" providerId="ADAL" clId="{FBBCE496-E4CD-4DFA-A422-D4AE0A2C831D}" dt="2025-01-24T16:36:18.608" v="2477" actId="26606"/>
          <ac:spMkLst>
            <pc:docMk/>
            <pc:sldMk cId="3346416024" sldId="288"/>
            <ac:spMk id="23" creationId="{7B8FAACC-353E-4F84-BA62-A5514185D9A9}"/>
          </ac:spMkLst>
        </pc:spChg>
        <pc:spChg chg="add del">
          <ac:chgData name="Vipul Kachave" userId="68d24f34-c636-491b-a2ef-cc5e79c100bf" providerId="ADAL" clId="{FBBCE496-E4CD-4DFA-A422-D4AE0A2C831D}" dt="2025-01-24T16:36:28.027" v="2485" actId="26606"/>
          <ac:spMkLst>
            <pc:docMk/>
            <pc:sldMk cId="3346416024" sldId="288"/>
            <ac:spMk id="24" creationId="{72319FFA-0E4F-4E0B-BEBA-A9DD4B41AAE9}"/>
          </ac:spMkLst>
        </pc:spChg>
        <pc:spChg chg="add del">
          <ac:chgData name="Vipul Kachave" userId="68d24f34-c636-491b-a2ef-cc5e79c100bf" providerId="ADAL" clId="{FBBCE496-E4CD-4DFA-A422-D4AE0A2C831D}" dt="2025-01-24T16:36:48.852" v="2489" actId="26606"/>
          <ac:spMkLst>
            <pc:docMk/>
            <pc:sldMk cId="3346416024" sldId="288"/>
            <ac:spMk id="26" creationId="{E2264E67-6F59-4D8D-8E5F-8245B0FEAE76}"/>
          </ac:spMkLst>
        </pc:spChg>
        <pc:spChg chg="add del">
          <ac:chgData name="Vipul Kachave" userId="68d24f34-c636-491b-a2ef-cc5e79c100bf" providerId="ADAL" clId="{FBBCE496-E4CD-4DFA-A422-D4AE0A2C831D}" dt="2025-01-24T16:36:48.852" v="2489" actId="26606"/>
          <ac:spMkLst>
            <pc:docMk/>
            <pc:sldMk cId="3346416024" sldId="288"/>
            <ac:spMk id="27" creationId="{158E1C6E-D299-4F5D-B15B-155EBF7F62FD}"/>
          </ac:spMkLst>
        </pc:spChg>
        <pc:spChg chg="add del mod">
          <ac:chgData name="Vipul Kachave" userId="68d24f34-c636-491b-a2ef-cc5e79c100bf" providerId="ADAL" clId="{FBBCE496-E4CD-4DFA-A422-D4AE0A2C831D}" dt="2025-01-24T16:39:55.432" v="2530" actId="478"/>
          <ac:spMkLst>
            <pc:docMk/>
            <pc:sldMk cId="3346416024" sldId="288"/>
            <ac:spMk id="28" creationId="{3358ADE3-1F9A-87C3-759E-9A48578F804F}"/>
          </ac:spMkLst>
        </pc:spChg>
        <pc:spChg chg="add del">
          <ac:chgData name="Vipul Kachave" userId="68d24f34-c636-491b-a2ef-cc5e79c100bf" providerId="ADAL" clId="{FBBCE496-E4CD-4DFA-A422-D4AE0A2C831D}" dt="2025-01-24T16:37:41.919" v="2510" actId="26606"/>
          <ac:spMkLst>
            <pc:docMk/>
            <pc:sldMk cId="3346416024" sldId="288"/>
            <ac:spMk id="32" creationId="{28F489B8-B6E6-485E-9CB6-3C90A4D84172}"/>
          </ac:spMkLst>
        </pc:spChg>
        <pc:spChg chg="add del">
          <ac:chgData name="Vipul Kachave" userId="68d24f34-c636-491b-a2ef-cc5e79c100bf" providerId="ADAL" clId="{FBBCE496-E4CD-4DFA-A422-D4AE0A2C831D}" dt="2025-01-24T16:37:12.405" v="2497" actId="26606"/>
          <ac:spMkLst>
            <pc:docMk/>
            <pc:sldMk cId="3346416024" sldId="288"/>
            <ac:spMk id="34" creationId="{3F7D26C8-96ED-46E3-BD94-C1608C54C36B}"/>
          </ac:spMkLst>
        </pc:spChg>
        <pc:spChg chg="add del">
          <ac:chgData name="Vipul Kachave" userId="68d24f34-c636-491b-a2ef-cc5e79c100bf" providerId="ADAL" clId="{FBBCE496-E4CD-4DFA-A422-D4AE0A2C831D}" dt="2025-01-24T16:37:12.405" v="2497" actId="26606"/>
          <ac:spMkLst>
            <pc:docMk/>
            <pc:sldMk cId="3346416024" sldId="288"/>
            <ac:spMk id="35" creationId="{13EEA0A9-F720-41ED-8EBA-2A10A664FDE1}"/>
          </ac:spMkLst>
        </pc:spChg>
        <pc:spChg chg="add del">
          <ac:chgData name="Vipul Kachave" userId="68d24f34-c636-491b-a2ef-cc5e79c100bf" providerId="ADAL" clId="{FBBCE496-E4CD-4DFA-A422-D4AE0A2C831D}" dt="2025-01-24T16:37:39.492" v="2507" actId="26606"/>
          <ac:spMkLst>
            <pc:docMk/>
            <pc:sldMk cId="3346416024" sldId="288"/>
            <ac:spMk id="36" creationId="{A416E3E5-5186-46A4-AFBD-337387D3163D}"/>
          </ac:spMkLst>
        </pc:spChg>
        <pc:spChg chg="add del">
          <ac:chgData name="Vipul Kachave" userId="68d24f34-c636-491b-a2ef-cc5e79c100bf" providerId="ADAL" clId="{FBBCE496-E4CD-4DFA-A422-D4AE0A2C831D}" dt="2025-01-24T16:37:04.640" v="2493" actId="26606"/>
          <ac:spMkLst>
            <pc:docMk/>
            <pc:sldMk cId="3346416024" sldId="288"/>
            <ac:spMk id="37" creationId="{A416E3E5-5186-46A4-AFBD-337387D3163D}"/>
          </ac:spMkLst>
        </pc:spChg>
        <pc:spChg chg="add del">
          <ac:chgData name="Vipul Kachave" userId="68d24f34-c636-491b-a2ef-cc5e79c100bf" providerId="ADAL" clId="{FBBCE496-E4CD-4DFA-A422-D4AE0A2C831D}" dt="2025-01-24T16:37:39.492" v="2507" actId="26606"/>
          <ac:spMkLst>
            <pc:docMk/>
            <pc:sldMk cId="3346416024" sldId="288"/>
            <ac:spMk id="38" creationId="{7B8FAACC-353E-4F84-BA62-A5514185D9A9}"/>
          </ac:spMkLst>
        </pc:spChg>
        <pc:spChg chg="add del">
          <ac:chgData name="Vipul Kachave" userId="68d24f34-c636-491b-a2ef-cc5e79c100bf" providerId="ADAL" clId="{FBBCE496-E4CD-4DFA-A422-D4AE0A2C831D}" dt="2025-01-24T16:37:04.640" v="2493" actId="26606"/>
          <ac:spMkLst>
            <pc:docMk/>
            <pc:sldMk cId="3346416024" sldId="288"/>
            <ac:spMk id="39" creationId="{7B8FAACC-353E-4F84-BA62-A5514185D9A9}"/>
          </ac:spMkLst>
        </pc:spChg>
        <pc:spChg chg="add del">
          <ac:chgData name="Vipul Kachave" userId="68d24f34-c636-491b-a2ef-cc5e79c100bf" providerId="ADAL" clId="{FBBCE496-E4CD-4DFA-A422-D4AE0A2C831D}" dt="2025-01-24T16:37:41.899" v="2509" actId="26606"/>
          <ac:spMkLst>
            <pc:docMk/>
            <pc:sldMk cId="3346416024" sldId="288"/>
            <ac:spMk id="40" creationId="{9D336D4B-F9C3-4167-9191-8DA896C803E6}"/>
          </ac:spMkLst>
        </pc:spChg>
        <pc:spChg chg="add del">
          <ac:chgData name="Vipul Kachave" userId="68d24f34-c636-491b-a2ef-cc5e79c100bf" providerId="ADAL" clId="{FBBCE496-E4CD-4DFA-A422-D4AE0A2C831D}" dt="2025-01-24T16:37:12.405" v="2497" actId="26606"/>
          <ac:spMkLst>
            <pc:docMk/>
            <pc:sldMk cId="3346416024" sldId="288"/>
            <ac:spMk id="41" creationId="{03B27569-6089-4DC0-93E0-F3F6E1E93CC1}"/>
          </ac:spMkLst>
        </pc:spChg>
        <pc:spChg chg="add del">
          <ac:chgData name="Vipul Kachave" userId="68d24f34-c636-491b-a2ef-cc5e79c100bf" providerId="ADAL" clId="{FBBCE496-E4CD-4DFA-A422-D4AE0A2C831D}" dt="2025-01-24T16:37:41.899" v="2509" actId="26606"/>
          <ac:spMkLst>
            <pc:docMk/>
            <pc:sldMk cId="3346416024" sldId="288"/>
            <ac:spMk id="42" creationId="{069BF0B4-2BF1-40F2-8D8E-9CFCED97D981}"/>
          </ac:spMkLst>
        </pc:spChg>
        <pc:spChg chg="add del">
          <ac:chgData name="Vipul Kachave" userId="68d24f34-c636-491b-a2ef-cc5e79c100bf" providerId="ADAL" clId="{FBBCE496-E4CD-4DFA-A422-D4AE0A2C831D}" dt="2025-01-24T16:37:22.401" v="2499" actId="26606"/>
          <ac:spMkLst>
            <pc:docMk/>
            <pc:sldMk cId="3346416024" sldId="288"/>
            <ac:spMk id="43" creationId="{9D336D4B-F9C3-4167-9191-8DA896C803E6}"/>
          </ac:spMkLst>
        </pc:spChg>
        <pc:spChg chg="add del">
          <ac:chgData name="Vipul Kachave" userId="68d24f34-c636-491b-a2ef-cc5e79c100bf" providerId="ADAL" clId="{FBBCE496-E4CD-4DFA-A422-D4AE0A2C831D}" dt="2025-01-24T16:37:22.401" v="2499" actId="26606"/>
          <ac:spMkLst>
            <pc:docMk/>
            <pc:sldMk cId="3346416024" sldId="288"/>
            <ac:spMk id="44" creationId="{069BF0B4-2BF1-40F2-8D8E-9CFCED97D981}"/>
          </ac:spMkLst>
        </pc:spChg>
        <pc:spChg chg="add del">
          <ac:chgData name="Vipul Kachave" userId="68d24f34-c636-491b-a2ef-cc5e79c100bf" providerId="ADAL" clId="{FBBCE496-E4CD-4DFA-A422-D4AE0A2C831D}" dt="2025-01-24T16:38:08.826" v="2517" actId="26606"/>
          <ac:spMkLst>
            <pc:docMk/>
            <pc:sldMk cId="3346416024" sldId="288"/>
            <ac:spMk id="45" creationId="{8C1FC8BA-94E6-44F7-B346-6A2215E66D2E}"/>
          </ac:spMkLst>
        </pc:spChg>
        <pc:spChg chg="add del">
          <ac:chgData name="Vipul Kachave" userId="68d24f34-c636-491b-a2ef-cc5e79c100bf" providerId="ADAL" clId="{FBBCE496-E4CD-4DFA-A422-D4AE0A2C831D}" dt="2025-01-24T16:37:25.191" v="2501" actId="26606"/>
          <ac:spMkLst>
            <pc:docMk/>
            <pc:sldMk cId="3346416024" sldId="288"/>
            <ac:spMk id="46" creationId="{28F489B8-B6E6-485E-9CB6-3C90A4D84172}"/>
          </ac:spMkLst>
        </pc:spChg>
        <pc:spChg chg="add del">
          <ac:chgData name="Vipul Kachave" userId="68d24f34-c636-491b-a2ef-cc5e79c100bf" providerId="ADAL" clId="{FBBCE496-E4CD-4DFA-A422-D4AE0A2C831D}" dt="2025-01-24T16:38:08.826" v="2517" actId="26606"/>
          <ac:spMkLst>
            <pc:docMk/>
            <pc:sldMk cId="3346416024" sldId="288"/>
            <ac:spMk id="47" creationId="{A8329D92-4903-43FF-90F4-878F5D3F1D22}"/>
          </ac:spMkLst>
        </pc:spChg>
        <pc:spChg chg="add del">
          <ac:chgData name="Vipul Kachave" userId="68d24f34-c636-491b-a2ef-cc5e79c100bf" providerId="ADAL" clId="{FBBCE496-E4CD-4DFA-A422-D4AE0A2C831D}" dt="2025-01-24T16:37:30.616" v="2503" actId="26606"/>
          <ac:spMkLst>
            <pc:docMk/>
            <pc:sldMk cId="3346416024" sldId="288"/>
            <ac:spMk id="48" creationId="{5940F547-7206-4401-94FB-F8421915D8B8}"/>
          </ac:spMkLst>
        </pc:spChg>
        <pc:spChg chg="add del">
          <ac:chgData name="Vipul Kachave" userId="68d24f34-c636-491b-a2ef-cc5e79c100bf" providerId="ADAL" clId="{FBBCE496-E4CD-4DFA-A422-D4AE0A2C831D}" dt="2025-01-24T16:38:08.826" v="2517" actId="26606"/>
          <ac:spMkLst>
            <pc:docMk/>
            <pc:sldMk cId="3346416024" sldId="288"/>
            <ac:spMk id="49" creationId="{567B1EEF-AB32-40F7-AD5F-41E0EA001EBE}"/>
          </ac:spMkLst>
        </pc:spChg>
        <pc:spChg chg="add del">
          <ac:chgData name="Vipul Kachave" userId="68d24f34-c636-491b-a2ef-cc5e79c100bf" providerId="ADAL" clId="{FBBCE496-E4CD-4DFA-A422-D4AE0A2C831D}" dt="2025-01-24T16:38:08.822" v="2516" actId="26606"/>
          <ac:spMkLst>
            <pc:docMk/>
            <pc:sldMk cId="3346416024" sldId="288"/>
            <ac:spMk id="54" creationId="{A416E3E5-5186-46A4-AFBD-337387D3163D}"/>
          </ac:spMkLst>
        </pc:spChg>
        <pc:spChg chg="add del">
          <ac:chgData name="Vipul Kachave" userId="68d24f34-c636-491b-a2ef-cc5e79c100bf" providerId="ADAL" clId="{FBBCE496-E4CD-4DFA-A422-D4AE0A2C831D}" dt="2025-01-24T16:38:08.822" v="2516" actId="26606"/>
          <ac:spMkLst>
            <pc:docMk/>
            <pc:sldMk cId="3346416024" sldId="288"/>
            <ac:spMk id="56" creationId="{7B8FAACC-353E-4F84-BA62-A5514185D9A9}"/>
          </ac:spMkLst>
        </pc:spChg>
        <pc:picChg chg="add mod">
          <ac:chgData name="Vipul Kachave" userId="68d24f34-c636-491b-a2ef-cc5e79c100bf" providerId="ADAL" clId="{FBBCE496-E4CD-4DFA-A422-D4AE0A2C831D}" dt="2025-01-25T05:49:28.800" v="3257"/>
          <ac:picMkLst>
            <pc:docMk/>
            <pc:sldMk cId="3346416024" sldId="288"/>
            <ac:picMk id="4" creationId="{2C214383-6958-9A5E-9EA8-3C0ADFA5FE3B}"/>
          </ac:picMkLst>
        </pc:picChg>
        <pc:picChg chg="add del">
          <ac:chgData name="Vipul Kachave" userId="68d24f34-c636-491b-a2ef-cc5e79c100bf" providerId="ADAL" clId="{FBBCE496-E4CD-4DFA-A422-D4AE0A2C831D}" dt="2025-01-24T16:09:37.967" v="2461" actId="26606"/>
          <ac:picMkLst>
            <pc:docMk/>
            <pc:sldMk cId="3346416024" sldId="288"/>
            <ac:picMk id="5" creationId="{5EA16D48-BE39-0EB8-FC90-80D2A319C716}"/>
          </ac:picMkLst>
        </pc:picChg>
        <pc:picChg chg="add del mod ord">
          <ac:chgData name="Vipul Kachave" userId="68d24f34-c636-491b-a2ef-cc5e79c100bf" providerId="ADAL" clId="{FBBCE496-E4CD-4DFA-A422-D4AE0A2C831D}" dt="2025-01-24T16:37:58.512" v="2513" actId="478"/>
          <ac:picMkLst>
            <pc:docMk/>
            <pc:sldMk cId="3346416024" sldId="288"/>
            <ac:picMk id="6" creationId="{CE9EA5EA-E450-7380-4A00-A0BFF4377406}"/>
          </ac:picMkLst>
        </pc:picChg>
        <pc:picChg chg="add del">
          <ac:chgData name="Vipul Kachave" userId="68d24f34-c636-491b-a2ef-cc5e79c100bf" providerId="ADAL" clId="{FBBCE496-E4CD-4DFA-A422-D4AE0A2C831D}" dt="2025-01-24T16:09:40.746" v="2463" actId="26606"/>
          <ac:picMkLst>
            <pc:docMk/>
            <pc:sldMk cId="3346416024" sldId="288"/>
            <ac:picMk id="11" creationId="{6667B0C2-5842-79E6-2F83-FAF414ED0BEF}"/>
          </ac:picMkLst>
        </pc:picChg>
        <pc:picChg chg="add del">
          <ac:chgData name="Vipul Kachave" userId="68d24f34-c636-491b-a2ef-cc5e79c100bf" providerId="ADAL" clId="{FBBCE496-E4CD-4DFA-A422-D4AE0A2C831D}" dt="2025-01-24T16:09:59.158" v="2467" actId="26606"/>
          <ac:picMkLst>
            <pc:docMk/>
            <pc:sldMk cId="3346416024" sldId="288"/>
            <ac:picMk id="14" creationId="{E694E4E5-941A-F48C-5E48-64D5836326EE}"/>
          </ac:picMkLst>
        </pc:picChg>
        <pc:picChg chg="add mod">
          <ac:chgData name="Vipul Kachave" userId="68d24f34-c636-491b-a2ef-cc5e79c100bf" providerId="ADAL" clId="{FBBCE496-E4CD-4DFA-A422-D4AE0A2C831D}" dt="2025-01-25T05:07:17.415" v="2766"/>
          <ac:picMkLst>
            <pc:docMk/>
            <pc:sldMk cId="3346416024" sldId="288"/>
            <ac:picMk id="15" creationId="{0F025EC8-1157-3951-F3E6-A54B060FD34E}"/>
          </ac:picMkLst>
        </pc:picChg>
      </pc:sldChg>
      <pc:sldChg chg="addSp modSp new mod ord">
        <pc:chgData name="Vipul Kachave" userId="68d24f34-c636-491b-a2ef-cc5e79c100bf" providerId="ADAL" clId="{FBBCE496-E4CD-4DFA-A422-D4AE0A2C831D}" dt="2025-01-25T05:47:56.775" v="3255" actId="1076"/>
        <pc:sldMkLst>
          <pc:docMk/>
          <pc:sldMk cId="978789512" sldId="289"/>
        </pc:sldMkLst>
        <pc:spChg chg="mod">
          <ac:chgData name="Vipul Kachave" userId="68d24f34-c636-491b-a2ef-cc5e79c100bf" providerId="ADAL" clId="{FBBCE496-E4CD-4DFA-A422-D4AE0A2C831D}" dt="2025-01-25T05:07:17.415" v="2766"/>
          <ac:spMkLst>
            <pc:docMk/>
            <pc:sldMk cId="978789512" sldId="289"/>
            <ac:spMk id="2" creationId="{A47E5778-52B3-9D6E-FF0D-D1C303381321}"/>
          </ac:spMkLst>
        </pc:spChg>
        <pc:spChg chg="mod">
          <ac:chgData name="Vipul Kachave" userId="68d24f34-c636-491b-a2ef-cc5e79c100bf" providerId="ADAL" clId="{FBBCE496-E4CD-4DFA-A422-D4AE0A2C831D}" dt="2025-01-25T05:07:17.415" v="2766"/>
          <ac:spMkLst>
            <pc:docMk/>
            <pc:sldMk cId="978789512" sldId="289"/>
            <ac:spMk id="3" creationId="{D92D389B-3904-36D9-C918-37E0A3409EB1}"/>
          </ac:spMkLst>
        </pc:spChg>
        <pc:picChg chg="add mod">
          <ac:chgData name="Vipul Kachave" userId="68d24f34-c636-491b-a2ef-cc5e79c100bf" providerId="ADAL" clId="{FBBCE496-E4CD-4DFA-A422-D4AE0A2C831D}" dt="2025-01-25T05:47:56.775" v="3255" actId="1076"/>
          <ac:picMkLst>
            <pc:docMk/>
            <pc:sldMk cId="978789512" sldId="289"/>
            <ac:picMk id="2050" creationId="{2A7CA26A-7E98-74BC-ADE4-9B8ABC08C4FF}"/>
          </ac:picMkLst>
        </pc:picChg>
      </pc:sldChg>
      <pc:sldChg chg="addSp delSp modSp new mod ord setBg addAnim setClrOvrMap delDesignElem">
        <pc:chgData name="Vipul Kachave" userId="68d24f34-c636-491b-a2ef-cc5e79c100bf" providerId="ADAL" clId="{FBBCE496-E4CD-4DFA-A422-D4AE0A2C831D}" dt="2025-01-25T07:22:38.739" v="3425" actId="26606"/>
        <pc:sldMkLst>
          <pc:docMk/>
          <pc:sldMk cId="24075974" sldId="290"/>
        </pc:sldMkLst>
        <pc:spChg chg="add del mod">
          <ac:chgData name="Vipul Kachave" userId="68d24f34-c636-491b-a2ef-cc5e79c100bf" providerId="ADAL" clId="{FBBCE496-E4CD-4DFA-A422-D4AE0A2C831D}" dt="2025-01-25T05:45:23.371" v="3245" actId="478"/>
          <ac:spMkLst>
            <pc:docMk/>
            <pc:sldMk cId="24075974" sldId="290"/>
            <ac:spMk id="2" creationId="{0D7D41F6-0DFC-F77D-2B04-C0E316A30378}"/>
          </ac:spMkLst>
        </pc:spChg>
        <pc:spChg chg="del mod">
          <ac:chgData name="Vipul Kachave" userId="68d24f34-c636-491b-a2ef-cc5e79c100bf" providerId="ADAL" clId="{FBBCE496-E4CD-4DFA-A422-D4AE0A2C831D}" dt="2025-01-24T16:54:33.732" v="2649" actId="21"/>
          <ac:spMkLst>
            <pc:docMk/>
            <pc:sldMk cId="24075974" sldId="290"/>
            <ac:spMk id="2" creationId="{AA4777A2-28C0-107E-228E-2C62C4FBBA67}"/>
          </ac:spMkLst>
        </pc:spChg>
        <pc:spChg chg="add del mod ord">
          <ac:chgData name="Vipul Kachave" userId="68d24f34-c636-491b-a2ef-cc5e79c100bf" providerId="ADAL" clId="{FBBCE496-E4CD-4DFA-A422-D4AE0A2C831D}" dt="2025-01-25T04:57:57.479" v="2678" actId="26606"/>
          <ac:spMkLst>
            <pc:docMk/>
            <pc:sldMk cId="24075974" sldId="290"/>
            <ac:spMk id="3" creationId="{DB72C5A2-B72B-9773-FD2E-55314D3603B8}"/>
          </ac:spMkLst>
        </pc:spChg>
        <pc:spChg chg="add del mod">
          <ac:chgData name="Vipul Kachave" userId="68d24f34-c636-491b-a2ef-cc5e79c100bf" providerId="ADAL" clId="{FBBCE496-E4CD-4DFA-A422-D4AE0A2C831D}" dt="2025-01-25T04:57:57.479" v="2678" actId="26606"/>
          <ac:spMkLst>
            <pc:docMk/>
            <pc:sldMk cId="24075974" sldId="290"/>
            <ac:spMk id="5" creationId="{D45DC801-0FCD-3100-6123-E241B4FC398D}"/>
          </ac:spMkLst>
        </pc:spChg>
        <pc:spChg chg="add del mod">
          <ac:chgData name="Vipul Kachave" userId="68d24f34-c636-491b-a2ef-cc5e79c100bf" providerId="ADAL" clId="{FBBCE496-E4CD-4DFA-A422-D4AE0A2C831D}" dt="2025-01-25T04:57:57.479" v="2678" actId="26606"/>
          <ac:spMkLst>
            <pc:docMk/>
            <pc:sldMk cId="24075974" sldId="290"/>
            <ac:spMk id="6" creationId="{AA4777A2-28C0-107E-228E-2C62C4FBBA67}"/>
          </ac:spMkLst>
        </pc:spChg>
        <pc:spChg chg="add del">
          <ac:chgData name="Vipul Kachave" userId="68d24f34-c636-491b-a2ef-cc5e79c100bf" providerId="ADAL" clId="{FBBCE496-E4CD-4DFA-A422-D4AE0A2C831D}" dt="2025-01-25T04:56:41.516" v="2663" actId="26606"/>
          <ac:spMkLst>
            <pc:docMk/>
            <pc:sldMk cId="24075974" sldId="290"/>
            <ac:spMk id="11" creationId="{089A69AF-D57B-49B4-886C-D4A5DC194421}"/>
          </ac:spMkLst>
        </pc:spChg>
        <pc:spChg chg="add del">
          <ac:chgData name="Vipul Kachave" userId="68d24f34-c636-491b-a2ef-cc5e79c100bf" providerId="ADAL" clId="{FBBCE496-E4CD-4DFA-A422-D4AE0A2C831D}" dt="2025-01-25T04:56:23.037" v="2653" actId="26606"/>
          <ac:spMkLst>
            <pc:docMk/>
            <pc:sldMk cId="24075974" sldId="290"/>
            <ac:spMk id="12" creationId="{5940F547-7206-4401-94FB-F8421915D8B8}"/>
          </ac:spMkLst>
        </pc:spChg>
        <pc:spChg chg="add del">
          <ac:chgData name="Vipul Kachave" userId="68d24f34-c636-491b-a2ef-cc5e79c100bf" providerId="ADAL" clId="{FBBCE496-E4CD-4DFA-A422-D4AE0A2C831D}" dt="2025-01-25T04:56:24.918" v="2655" actId="26606"/>
          <ac:spMkLst>
            <pc:docMk/>
            <pc:sldMk cId="24075974" sldId="290"/>
            <ac:spMk id="13" creationId="{F9E75D15-CF17-4901-A858-1470ED65977D}"/>
          </ac:spMkLst>
        </pc:spChg>
        <pc:spChg chg="add del">
          <ac:chgData name="Vipul Kachave" userId="68d24f34-c636-491b-a2ef-cc5e79c100bf" providerId="ADAL" clId="{FBBCE496-E4CD-4DFA-A422-D4AE0A2C831D}" dt="2025-01-25T04:56:24.918" v="2655" actId="26606"/>
          <ac:spMkLst>
            <pc:docMk/>
            <pc:sldMk cId="24075974" sldId="290"/>
            <ac:spMk id="14" creationId="{AA4777A2-28C0-107E-228E-2C62C4FBBA67}"/>
          </ac:spMkLst>
        </pc:spChg>
        <pc:spChg chg="add del">
          <ac:chgData name="Vipul Kachave" userId="68d24f34-c636-491b-a2ef-cc5e79c100bf" providerId="ADAL" clId="{FBBCE496-E4CD-4DFA-A422-D4AE0A2C831D}" dt="2025-01-25T04:56:24.918" v="2655" actId="26606"/>
          <ac:spMkLst>
            <pc:docMk/>
            <pc:sldMk cId="24075974" sldId="290"/>
            <ac:spMk id="15" creationId="{BDF323B8-8C06-4F56-BB4B-B8857128A096}"/>
          </ac:spMkLst>
        </pc:spChg>
        <pc:spChg chg="add del">
          <ac:chgData name="Vipul Kachave" userId="68d24f34-c636-491b-a2ef-cc5e79c100bf" providerId="ADAL" clId="{FBBCE496-E4CD-4DFA-A422-D4AE0A2C831D}" dt="2025-01-25T04:56:27.745" v="2657" actId="26606"/>
          <ac:spMkLst>
            <pc:docMk/>
            <pc:sldMk cId="24075974" sldId="290"/>
            <ac:spMk id="17" creationId="{5940F547-7206-4401-94FB-F8421915D8B8}"/>
          </ac:spMkLst>
        </pc:spChg>
        <pc:spChg chg="add del">
          <ac:chgData name="Vipul Kachave" userId="68d24f34-c636-491b-a2ef-cc5e79c100bf" providerId="ADAL" clId="{FBBCE496-E4CD-4DFA-A422-D4AE0A2C831D}" dt="2025-01-25T04:56:27.745" v="2657" actId="26606"/>
          <ac:spMkLst>
            <pc:docMk/>
            <pc:sldMk cId="24075974" sldId="290"/>
            <ac:spMk id="19" creationId="{D45DC801-0FCD-3100-6123-E241B4FC398D}"/>
          </ac:spMkLst>
        </pc:spChg>
        <pc:spChg chg="add del">
          <ac:chgData name="Vipul Kachave" userId="68d24f34-c636-491b-a2ef-cc5e79c100bf" providerId="ADAL" clId="{FBBCE496-E4CD-4DFA-A422-D4AE0A2C831D}" dt="2025-01-25T04:56:27.745" v="2657" actId="26606"/>
          <ac:spMkLst>
            <pc:docMk/>
            <pc:sldMk cId="24075974" sldId="290"/>
            <ac:spMk id="20" creationId="{DB72C5A2-B72B-9773-FD2E-55314D3603B8}"/>
          </ac:spMkLst>
        </pc:spChg>
        <pc:spChg chg="add del">
          <ac:chgData name="Vipul Kachave" userId="68d24f34-c636-491b-a2ef-cc5e79c100bf" providerId="ADAL" clId="{FBBCE496-E4CD-4DFA-A422-D4AE0A2C831D}" dt="2025-01-25T04:56:31.360" v="2659" actId="26606"/>
          <ac:spMkLst>
            <pc:docMk/>
            <pc:sldMk cId="24075974" sldId="290"/>
            <ac:spMk id="22" creationId="{F9E75D15-CF17-4901-A858-1470ED65977D}"/>
          </ac:spMkLst>
        </pc:spChg>
        <pc:spChg chg="add del">
          <ac:chgData name="Vipul Kachave" userId="68d24f34-c636-491b-a2ef-cc5e79c100bf" providerId="ADAL" clId="{FBBCE496-E4CD-4DFA-A422-D4AE0A2C831D}" dt="2025-01-25T04:56:31.360" v="2659" actId="26606"/>
          <ac:spMkLst>
            <pc:docMk/>
            <pc:sldMk cId="24075974" sldId="290"/>
            <ac:spMk id="23" creationId="{BDF323B8-8C06-4F56-BB4B-B8857128A096}"/>
          </ac:spMkLst>
        </pc:spChg>
        <pc:spChg chg="add del">
          <ac:chgData name="Vipul Kachave" userId="68d24f34-c636-491b-a2ef-cc5e79c100bf" providerId="ADAL" clId="{FBBCE496-E4CD-4DFA-A422-D4AE0A2C831D}" dt="2025-01-25T04:56:31.360" v="2659" actId="26606"/>
          <ac:spMkLst>
            <pc:docMk/>
            <pc:sldMk cId="24075974" sldId="290"/>
            <ac:spMk id="25" creationId="{AA4777A2-28C0-107E-228E-2C62C4FBBA67}"/>
          </ac:spMkLst>
        </pc:spChg>
        <pc:spChg chg="add del">
          <ac:chgData name="Vipul Kachave" userId="68d24f34-c636-491b-a2ef-cc5e79c100bf" providerId="ADAL" clId="{FBBCE496-E4CD-4DFA-A422-D4AE0A2C831D}" dt="2025-01-25T04:56:36.126" v="2661" actId="26606"/>
          <ac:spMkLst>
            <pc:docMk/>
            <pc:sldMk cId="24075974" sldId="290"/>
            <ac:spMk id="28" creationId="{3994EE40-F54F-48E5-826B-B45158209684}"/>
          </ac:spMkLst>
        </pc:spChg>
        <pc:spChg chg="add del">
          <ac:chgData name="Vipul Kachave" userId="68d24f34-c636-491b-a2ef-cc5e79c100bf" providerId="ADAL" clId="{FBBCE496-E4CD-4DFA-A422-D4AE0A2C831D}" dt="2025-01-25T04:56:36.126" v="2661" actId="26606"/>
          <ac:spMkLst>
            <pc:docMk/>
            <pc:sldMk cId="24075974" sldId="290"/>
            <ac:spMk id="29" creationId="{D45DC801-0FCD-3100-6123-E241B4FC398D}"/>
          </ac:spMkLst>
        </pc:spChg>
        <pc:spChg chg="add del">
          <ac:chgData name="Vipul Kachave" userId="68d24f34-c636-491b-a2ef-cc5e79c100bf" providerId="ADAL" clId="{FBBCE496-E4CD-4DFA-A422-D4AE0A2C831D}" dt="2025-01-25T04:56:36.126" v="2661" actId="26606"/>
          <ac:spMkLst>
            <pc:docMk/>
            <pc:sldMk cId="24075974" sldId="290"/>
            <ac:spMk id="30" creationId="{DB72C5A2-B72B-9773-FD2E-55314D3603B8}"/>
          </ac:spMkLst>
        </pc:spChg>
        <pc:spChg chg="add del">
          <ac:chgData name="Vipul Kachave" userId="68d24f34-c636-491b-a2ef-cc5e79c100bf" providerId="ADAL" clId="{FBBCE496-E4CD-4DFA-A422-D4AE0A2C831D}" dt="2025-01-25T04:56:41.516" v="2663" actId="26606"/>
          <ac:spMkLst>
            <pc:docMk/>
            <pc:sldMk cId="24075974" sldId="290"/>
            <ac:spMk id="32" creationId="{CABDC08D-6093-4397-92D4-54D00E2BB1C2}"/>
          </ac:spMkLst>
        </pc:spChg>
        <pc:spChg chg="add del">
          <ac:chgData name="Vipul Kachave" userId="68d24f34-c636-491b-a2ef-cc5e79c100bf" providerId="ADAL" clId="{FBBCE496-E4CD-4DFA-A422-D4AE0A2C831D}" dt="2025-01-25T04:56:41.516" v="2663" actId="26606"/>
          <ac:spMkLst>
            <pc:docMk/>
            <pc:sldMk cId="24075974" sldId="290"/>
            <ac:spMk id="33" creationId="{D45DC801-0FCD-3100-6123-E241B4FC398D}"/>
          </ac:spMkLst>
        </pc:spChg>
        <pc:spChg chg="add del">
          <ac:chgData name="Vipul Kachave" userId="68d24f34-c636-491b-a2ef-cc5e79c100bf" providerId="ADAL" clId="{FBBCE496-E4CD-4DFA-A422-D4AE0A2C831D}" dt="2025-01-25T04:56:41.516" v="2663" actId="26606"/>
          <ac:spMkLst>
            <pc:docMk/>
            <pc:sldMk cId="24075974" sldId="290"/>
            <ac:spMk id="34" creationId="{DB72C5A2-B72B-9773-FD2E-55314D3603B8}"/>
          </ac:spMkLst>
        </pc:spChg>
        <pc:spChg chg="add del">
          <ac:chgData name="Vipul Kachave" userId="68d24f34-c636-491b-a2ef-cc5e79c100bf" providerId="ADAL" clId="{FBBCE496-E4CD-4DFA-A422-D4AE0A2C831D}" dt="2025-01-25T04:56:49.210" v="2665" actId="26606"/>
          <ac:spMkLst>
            <pc:docMk/>
            <pc:sldMk cId="24075974" sldId="290"/>
            <ac:spMk id="36" creationId="{35C44DBB-AD7C-4682-B258-6367305D207B}"/>
          </ac:spMkLst>
        </pc:spChg>
        <pc:spChg chg="add del">
          <ac:chgData name="Vipul Kachave" userId="68d24f34-c636-491b-a2ef-cc5e79c100bf" providerId="ADAL" clId="{FBBCE496-E4CD-4DFA-A422-D4AE0A2C831D}" dt="2025-01-25T04:56:49.210" v="2665" actId="26606"/>
          <ac:spMkLst>
            <pc:docMk/>
            <pc:sldMk cId="24075974" sldId="290"/>
            <ac:spMk id="37" creationId="{D45DC801-0FCD-3100-6123-E241B4FC398D}"/>
          </ac:spMkLst>
        </pc:spChg>
        <pc:spChg chg="add del">
          <ac:chgData name="Vipul Kachave" userId="68d24f34-c636-491b-a2ef-cc5e79c100bf" providerId="ADAL" clId="{FBBCE496-E4CD-4DFA-A422-D4AE0A2C831D}" dt="2025-01-25T04:56:49.210" v="2665" actId="26606"/>
          <ac:spMkLst>
            <pc:docMk/>
            <pc:sldMk cId="24075974" sldId="290"/>
            <ac:spMk id="39" creationId="{DB72C5A2-B72B-9773-FD2E-55314D3603B8}"/>
          </ac:spMkLst>
        </pc:spChg>
        <pc:spChg chg="add del">
          <ac:chgData name="Vipul Kachave" userId="68d24f34-c636-491b-a2ef-cc5e79c100bf" providerId="ADAL" clId="{FBBCE496-E4CD-4DFA-A422-D4AE0A2C831D}" dt="2025-01-25T04:56:50.934" v="2667" actId="26606"/>
          <ac:spMkLst>
            <pc:docMk/>
            <pc:sldMk cId="24075974" sldId="290"/>
            <ac:spMk id="41" creationId="{F1E0D4A3-ECB8-4689-ABDB-9CE848CE83B9}"/>
          </ac:spMkLst>
        </pc:spChg>
        <pc:spChg chg="add del">
          <ac:chgData name="Vipul Kachave" userId="68d24f34-c636-491b-a2ef-cc5e79c100bf" providerId="ADAL" clId="{FBBCE496-E4CD-4DFA-A422-D4AE0A2C831D}" dt="2025-01-25T04:56:50.934" v="2667" actId="26606"/>
          <ac:spMkLst>
            <pc:docMk/>
            <pc:sldMk cId="24075974" sldId="290"/>
            <ac:spMk id="42" creationId="{D45DC801-0FCD-3100-6123-E241B4FC398D}"/>
          </ac:spMkLst>
        </pc:spChg>
        <pc:spChg chg="add del">
          <ac:chgData name="Vipul Kachave" userId="68d24f34-c636-491b-a2ef-cc5e79c100bf" providerId="ADAL" clId="{FBBCE496-E4CD-4DFA-A422-D4AE0A2C831D}" dt="2025-01-25T04:56:50.934" v="2667" actId="26606"/>
          <ac:spMkLst>
            <pc:docMk/>
            <pc:sldMk cId="24075974" sldId="290"/>
            <ac:spMk id="43" creationId="{8854772B-9C8F-4037-89E0-3A45208AB395}"/>
          </ac:spMkLst>
        </pc:spChg>
        <pc:spChg chg="add del">
          <ac:chgData name="Vipul Kachave" userId="68d24f34-c636-491b-a2ef-cc5e79c100bf" providerId="ADAL" clId="{FBBCE496-E4CD-4DFA-A422-D4AE0A2C831D}" dt="2025-01-25T04:56:50.934" v="2667" actId="26606"/>
          <ac:spMkLst>
            <pc:docMk/>
            <pc:sldMk cId="24075974" sldId="290"/>
            <ac:spMk id="44" creationId="{DB72C5A2-B72B-9773-FD2E-55314D3603B8}"/>
          </ac:spMkLst>
        </pc:spChg>
        <pc:spChg chg="add del">
          <ac:chgData name="Vipul Kachave" userId="68d24f34-c636-491b-a2ef-cc5e79c100bf" providerId="ADAL" clId="{FBBCE496-E4CD-4DFA-A422-D4AE0A2C831D}" dt="2025-01-25T04:56:54.653" v="2669" actId="26606"/>
          <ac:spMkLst>
            <pc:docMk/>
            <pc:sldMk cId="24075974" sldId="290"/>
            <ac:spMk id="46" creationId="{0B9607A7-C194-45C1-9EA4-D513E02DCF36}"/>
          </ac:spMkLst>
        </pc:spChg>
        <pc:spChg chg="add del">
          <ac:chgData name="Vipul Kachave" userId="68d24f34-c636-491b-a2ef-cc5e79c100bf" providerId="ADAL" clId="{FBBCE496-E4CD-4DFA-A422-D4AE0A2C831D}" dt="2025-01-25T04:56:54.653" v="2669" actId="26606"/>
          <ac:spMkLst>
            <pc:docMk/>
            <pc:sldMk cId="24075974" sldId="290"/>
            <ac:spMk id="47" creationId="{CBFF659F-D040-4A67-B951-3D6D61BB1FDE}"/>
          </ac:spMkLst>
        </pc:spChg>
        <pc:spChg chg="add del">
          <ac:chgData name="Vipul Kachave" userId="68d24f34-c636-491b-a2ef-cc5e79c100bf" providerId="ADAL" clId="{FBBCE496-E4CD-4DFA-A422-D4AE0A2C831D}" dt="2025-01-25T04:56:54.653" v="2669" actId="26606"/>
          <ac:spMkLst>
            <pc:docMk/>
            <pc:sldMk cId="24075974" sldId="290"/>
            <ac:spMk id="48" creationId="{D45DC801-0FCD-3100-6123-E241B4FC398D}"/>
          </ac:spMkLst>
        </pc:spChg>
        <pc:spChg chg="add del">
          <ac:chgData name="Vipul Kachave" userId="68d24f34-c636-491b-a2ef-cc5e79c100bf" providerId="ADAL" clId="{FBBCE496-E4CD-4DFA-A422-D4AE0A2C831D}" dt="2025-01-25T04:56:54.653" v="2669" actId="26606"/>
          <ac:spMkLst>
            <pc:docMk/>
            <pc:sldMk cId="24075974" sldId="290"/>
            <ac:spMk id="49" creationId="{DB72C5A2-B72B-9773-FD2E-55314D3603B8}"/>
          </ac:spMkLst>
        </pc:spChg>
        <pc:spChg chg="add del">
          <ac:chgData name="Vipul Kachave" userId="68d24f34-c636-491b-a2ef-cc5e79c100bf" providerId="ADAL" clId="{FBBCE496-E4CD-4DFA-A422-D4AE0A2C831D}" dt="2025-01-25T04:57:47.914" v="2671" actId="26606"/>
          <ac:spMkLst>
            <pc:docMk/>
            <pc:sldMk cId="24075974" sldId="290"/>
            <ac:spMk id="51" creationId="{F1E0D4A3-ECB8-4689-ABDB-9CE848CE83B9}"/>
          </ac:spMkLst>
        </pc:spChg>
        <pc:spChg chg="add del">
          <ac:chgData name="Vipul Kachave" userId="68d24f34-c636-491b-a2ef-cc5e79c100bf" providerId="ADAL" clId="{FBBCE496-E4CD-4DFA-A422-D4AE0A2C831D}" dt="2025-01-25T04:57:47.914" v="2671" actId="26606"/>
          <ac:spMkLst>
            <pc:docMk/>
            <pc:sldMk cId="24075974" sldId="290"/>
            <ac:spMk id="52" creationId="{D45DC801-0FCD-3100-6123-E241B4FC398D}"/>
          </ac:spMkLst>
        </pc:spChg>
        <pc:spChg chg="add del">
          <ac:chgData name="Vipul Kachave" userId="68d24f34-c636-491b-a2ef-cc5e79c100bf" providerId="ADAL" clId="{FBBCE496-E4CD-4DFA-A422-D4AE0A2C831D}" dt="2025-01-25T04:57:47.914" v="2671" actId="26606"/>
          <ac:spMkLst>
            <pc:docMk/>
            <pc:sldMk cId="24075974" sldId="290"/>
            <ac:spMk id="53" creationId="{8854772B-9C8F-4037-89E0-3A45208AB395}"/>
          </ac:spMkLst>
        </pc:spChg>
        <pc:spChg chg="add del">
          <ac:chgData name="Vipul Kachave" userId="68d24f34-c636-491b-a2ef-cc5e79c100bf" providerId="ADAL" clId="{FBBCE496-E4CD-4DFA-A422-D4AE0A2C831D}" dt="2025-01-25T04:57:47.914" v="2671" actId="26606"/>
          <ac:spMkLst>
            <pc:docMk/>
            <pc:sldMk cId="24075974" sldId="290"/>
            <ac:spMk id="54" creationId="{DB72C5A2-B72B-9773-FD2E-55314D3603B8}"/>
          </ac:spMkLst>
        </pc:spChg>
        <pc:spChg chg="add del">
          <ac:chgData name="Vipul Kachave" userId="68d24f34-c636-491b-a2ef-cc5e79c100bf" providerId="ADAL" clId="{FBBCE496-E4CD-4DFA-A422-D4AE0A2C831D}" dt="2025-01-25T04:57:51.158" v="2673" actId="26606"/>
          <ac:spMkLst>
            <pc:docMk/>
            <pc:sldMk cId="24075974" sldId="290"/>
            <ac:spMk id="56" creationId="{5940F547-7206-4401-94FB-F8421915D8B8}"/>
          </ac:spMkLst>
        </pc:spChg>
        <pc:spChg chg="add del">
          <ac:chgData name="Vipul Kachave" userId="68d24f34-c636-491b-a2ef-cc5e79c100bf" providerId="ADAL" clId="{FBBCE496-E4CD-4DFA-A422-D4AE0A2C831D}" dt="2025-01-25T04:57:51.158" v="2673" actId="26606"/>
          <ac:spMkLst>
            <pc:docMk/>
            <pc:sldMk cId="24075974" sldId="290"/>
            <ac:spMk id="58" creationId="{D45DC801-0FCD-3100-6123-E241B4FC398D}"/>
          </ac:spMkLst>
        </pc:spChg>
        <pc:spChg chg="add del">
          <ac:chgData name="Vipul Kachave" userId="68d24f34-c636-491b-a2ef-cc5e79c100bf" providerId="ADAL" clId="{FBBCE496-E4CD-4DFA-A422-D4AE0A2C831D}" dt="2025-01-25T04:57:51.158" v="2673" actId="26606"/>
          <ac:spMkLst>
            <pc:docMk/>
            <pc:sldMk cId="24075974" sldId="290"/>
            <ac:spMk id="59" creationId="{DB72C5A2-B72B-9773-FD2E-55314D3603B8}"/>
          </ac:spMkLst>
        </pc:spChg>
        <pc:spChg chg="add del">
          <ac:chgData name="Vipul Kachave" userId="68d24f34-c636-491b-a2ef-cc5e79c100bf" providerId="ADAL" clId="{FBBCE496-E4CD-4DFA-A422-D4AE0A2C831D}" dt="2025-01-25T04:57:52.994" v="2675" actId="26606"/>
          <ac:spMkLst>
            <pc:docMk/>
            <pc:sldMk cId="24075974" sldId="290"/>
            <ac:spMk id="61" creationId="{F9E75D15-CF17-4901-A858-1470ED65977D}"/>
          </ac:spMkLst>
        </pc:spChg>
        <pc:spChg chg="add del">
          <ac:chgData name="Vipul Kachave" userId="68d24f34-c636-491b-a2ef-cc5e79c100bf" providerId="ADAL" clId="{FBBCE496-E4CD-4DFA-A422-D4AE0A2C831D}" dt="2025-01-25T04:57:52.994" v="2675" actId="26606"/>
          <ac:spMkLst>
            <pc:docMk/>
            <pc:sldMk cId="24075974" sldId="290"/>
            <ac:spMk id="62" creationId="{BDF323B8-8C06-4F56-BB4B-B8857128A096}"/>
          </ac:spMkLst>
        </pc:spChg>
        <pc:spChg chg="add del">
          <ac:chgData name="Vipul Kachave" userId="68d24f34-c636-491b-a2ef-cc5e79c100bf" providerId="ADAL" clId="{FBBCE496-E4CD-4DFA-A422-D4AE0A2C831D}" dt="2025-01-25T04:57:52.994" v="2675" actId="26606"/>
          <ac:spMkLst>
            <pc:docMk/>
            <pc:sldMk cId="24075974" sldId="290"/>
            <ac:spMk id="64" creationId="{AA4777A2-28C0-107E-228E-2C62C4FBBA67}"/>
          </ac:spMkLst>
        </pc:spChg>
        <pc:spChg chg="add del">
          <ac:chgData name="Vipul Kachave" userId="68d24f34-c636-491b-a2ef-cc5e79c100bf" providerId="ADAL" clId="{FBBCE496-E4CD-4DFA-A422-D4AE0A2C831D}" dt="2025-01-25T04:57:57.455" v="2677" actId="26606"/>
          <ac:spMkLst>
            <pc:docMk/>
            <pc:sldMk cId="24075974" sldId="290"/>
            <ac:spMk id="67" creationId="{3994EE40-F54F-48E5-826B-B45158209684}"/>
          </ac:spMkLst>
        </pc:spChg>
        <pc:spChg chg="add del">
          <ac:chgData name="Vipul Kachave" userId="68d24f34-c636-491b-a2ef-cc5e79c100bf" providerId="ADAL" clId="{FBBCE496-E4CD-4DFA-A422-D4AE0A2C831D}" dt="2025-01-25T04:57:57.455" v="2677" actId="26606"/>
          <ac:spMkLst>
            <pc:docMk/>
            <pc:sldMk cId="24075974" sldId="290"/>
            <ac:spMk id="68" creationId="{D45DC801-0FCD-3100-6123-E241B4FC398D}"/>
          </ac:spMkLst>
        </pc:spChg>
        <pc:spChg chg="add del">
          <ac:chgData name="Vipul Kachave" userId="68d24f34-c636-491b-a2ef-cc5e79c100bf" providerId="ADAL" clId="{FBBCE496-E4CD-4DFA-A422-D4AE0A2C831D}" dt="2025-01-25T04:57:57.455" v="2677" actId="26606"/>
          <ac:spMkLst>
            <pc:docMk/>
            <pc:sldMk cId="24075974" sldId="290"/>
            <ac:spMk id="69" creationId="{DB72C5A2-B72B-9773-FD2E-55314D3603B8}"/>
          </ac:spMkLst>
        </pc:spChg>
        <pc:spChg chg="add del mod">
          <ac:chgData name="Vipul Kachave" userId="68d24f34-c636-491b-a2ef-cc5e79c100bf" providerId="ADAL" clId="{FBBCE496-E4CD-4DFA-A422-D4AE0A2C831D}" dt="2025-01-25T05:41:19.401" v="3238" actId="26606"/>
          <ac:spMkLst>
            <pc:docMk/>
            <pc:sldMk cId="24075974" sldId="290"/>
            <ac:spMk id="71" creationId="{089A69AF-D57B-49B4-886C-D4A5DC194421}"/>
          </ac:spMkLst>
        </pc:spChg>
        <pc:spChg chg="add del mod">
          <ac:chgData name="Vipul Kachave" userId="68d24f34-c636-491b-a2ef-cc5e79c100bf" providerId="ADAL" clId="{FBBCE496-E4CD-4DFA-A422-D4AE0A2C831D}" dt="2025-01-25T05:41:19.401" v="3238" actId="26606"/>
          <ac:spMkLst>
            <pc:docMk/>
            <pc:sldMk cId="24075974" sldId="290"/>
            <ac:spMk id="72" creationId="{CABDC08D-6093-4397-92D4-54D00E2BB1C2}"/>
          </ac:spMkLst>
        </pc:spChg>
        <pc:spChg chg="add mod">
          <ac:chgData name="Vipul Kachave" userId="68d24f34-c636-491b-a2ef-cc5e79c100bf" providerId="ADAL" clId="{FBBCE496-E4CD-4DFA-A422-D4AE0A2C831D}" dt="2025-01-25T05:41:19.401" v="3238" actId="26606"/>
          <ac:spMkLst>
            <pc:docMk/>
            <pc:sldMk cId="24075974" sldId="290"/>
            <ac:spMk id="73" creationId="{D45DC801-0FCD-3100-6123-E241B4FC398D}"/>
          </ac:spMkLst>
        </pc:spChg>
        <pc:spChg chg="add del mod">
          <ac:chgData name="Vipul Kachave" userId="68d24f34-c636-491b-a2ef-cc5e79c100bf" providerId="ADAL" clId="{FBBCE496-E4CD-4DFA-A422-D4AE0A2C831D}" dt="2025-01-25T05:41:03.638" v="3233"/>
          <ac:spMkLst>
            <pc:docMk/>
            <pc:sldMk cId="24075974" sldId="290"/>
            <ac:spMk id="74" creationId="{DB72C5A2-B72B-9773-FD2E-55314D3603B8}"/>
          </ac:spMkLst>
        </pc:spChg>
        <pc:spChg chg="add del">
          <ac:chgData name="Vipul Kachave" userId="68d24f34-c636-491b-a2ef-cc5e79c100bf" providerId="ADAL" clId="{FBBCE496-E4CD-4DFA-A422-D4AE0A2C831D}" dt="2025-01-25T05:41:17.501" v="3235" actId="26606"/>
          <ac:spMkLst>
            <pc:docMk/>
            <pc:sldMk cId="24075974" sldId="290"/>
            <ac:spMk id="1030" creationId="{9D066ED9-EBC1-A3AB-8E66-E93E53D51925}"/>
          </ac:spMkLst>
        </pc:spChg>
        <pc:spChg chg="add del">
          <ac:chgData name="Vipul Kachave" userId="68d24f34-c636-491b-a2ef-cc5e79c100bf" providerId="ADAL" clId="{FBBCE496-E4CD-4DFA-A422-D4AE0A2C831D}" dt="2025-01-25T05:42:29.392" v="3242" actId="26606"/>
          <ac:spMkLst>
            <pc:docMk/>
            <pc:sldMk cId="24075974" sldId="290"/>
            <ac:spMk id="1031" creationId="{E446B7E6-8568-417F-959E-DB3D1E70F648}"/>
          </ac:spMkLst>
        </pc:spChg>
        <pc:spChg chg="add del">
          <ac:chgData name="Vipul Kachave" userId="68d24f34-c636-491b-a2ef-cc5e79c100bf" providerId="ADAL" clId="{FBBCE496-E4CD-4DFA-A422-D4AE0A2C831D}" dt="2025-01-25T05:41:19.393" v="3237" actId="26606"/>
          <ac:spMkLst>
            <pc:docMk/>
            <pc:sldMk cId="24075974" sldId="290"/>
            <ac:spMk id="1032" creationId="{BA487A4D-B445-559C-2439-52920E466403}"/>
          </ac:spMkLst>
        </pc:spChg>
        <pc:spChg chg="add del">
          <ac:chgData name="Vipul Kachave" userId="68d24f34-c636-491b-a2ef-cc5e79c100bf" providerId="ADAL" clId="{FBBCE496-E4CD-4DFA-A422-D4AE0A2C831D}" dt="2025-01-25T05:41:19.393" v="3237" actId="26606"/>
          <ac:spMkLst>
            <pc:docMk/>
            <pc:sldMk cId="24075974" sldId="290"/>
            <ac:spMk id="1033" creationId="{8C1FC8BA-94E6-44F7-B346-6A2215E66D2E}"/>
          </ac:spMkLst>
        </pc:spChg>
        <pc:spChg chg="add del">
          <ac:chgData name="Vipul Kachave" userId="68d24f34-c636-491b-a2ef-cc5e79c100bf" providerId="ADAL" clId="{FBBCE496-E4CD-4DFA-A422-D4AE0A2C831D}" dt="2025-01-25T05:41:19.393" v="3237" actId="26606"/>
          <ac:spMkLst>
            <pc:docMk/>
            <pc:sldMk cId="24075974" sldId="290"/>
            <ac:spMk id="1035" creationId="{A8329D92-4903-43FF-90F4-878F5D3F1D22}"/>
          </ac:spMkLst>
        </pc:spChg>
        <pc:spChg chg="add del">
          <ac:chgData name="Vipul Kachave" userId="68d24f34-c636-491b-a2ef-cc5e79c100bf" providerId="ADAL" clId="{FBBCE496-E4CD-4DFA-A422-D4AE0A2C831D}" dt="2025-01-25T05:41:19.393" v="3237" actId="26606"/>
          <ac:spMkLst>
            <pc:docMk/>
            <pc:sldMk cId="24075974" sldId="290"/>
            <ac:spMk id="1037" creationId="{567B1EEF-AB32-40F7-AD5F-41E0EA001EBE}"/>
          </ac:spMkLst>
        </pc:spChg>
        <pc:spChg chg="add del">
          <ac:chgData name="Vipul Kachave" userId="68d24f34-c636-491b-a2ef-cc5e79c100bf" providerId="ADAL" clId="{FBBCE496-E4CD-4DFA-A422-D4AE0A2C831D}" dt="2025-01-25T05:42:29.392" v="3242" actId="26606"/>
          <ac:spMkLst>
            <pc:docMk/>
            <pc:sldMk cId="24075974" sldId="290"/>
            <ac:spMk id="1039" creationId="{C9F832F7-01DF-4B61-A3AE-C86DF820A815}"/>
          </ac:spMkLst>
        </pc:spChg>
        <pc:spChg chg="add del">
          <ac:chgData name="Vipul Kachave" userId="68d24f34-c636-491b-a2ef-cc5e79c100bf" providerId="ADAL" clId="{FBBCE496-E4CD-4DFA-A422-D4AE0A2C831D}" dt="2025-01-25T05:42:29.392" v="3242" actId="26606"/>
          <ac:spMkLst>
            <pc:docMk/>
            <pc:sldMk cId="24075974" sldId="290"/>
            <ac:spMk id="1040" creationId="{DF04CCCA-6F0F-4FF9-9FB3-61BC8C0DA18A}"/>
          </ac:spMkLst>
        </pc:spChg>
        <pc:spChg chg="add del">
          <ac:chgData name="Vipul Kachave" userId="68d24f34-c636-491b-a2ef-cc5e79c100bf" providerId="ADAL" clId="{FBBCE496-E4CD-4DFA-A422-D4AE0A2C831D}" dt="2025-01-25T05:45:26.635" v="3247" actId="26606"/>
          <ac:spMkLst>
            <pc:docMk/>
            <pc:sldMk cId="24075974" sldId="290"/>
            <ac:spMk id="1045" creationId="{E446B7E6-8568-417F-959E-DB3D1E70F648}"/>
          </ac:spMkLst>
        </pc:spChg>
        <pc:spChg chg="add del">
          <ac:chgData name="Vipul Kachave" userId="68d24f34-c636-491b-a2ef-cc5e79c100bf" providerId="ADAL" clId="{FBBCE496-E4CD-4DFA-A422-D4AE0A2C831D}" dt="2025-01-25T05:45:26.635" v="3247" actId="26606"/>
          <ac:spMkLst>
            <pc:docMk/>
            <pc:sldMk cId="24075974" sldId="290"/>
            <ac:spMk id="1047" creationId="{C9F832F7-01DF-4B61-A3AE-C86DF820A815}"/>
          </ac:spMkLst>
        </pc:spChg>
        <pc:spChg chg="add del">
          <ac:chgData name="Vipul Kachave" userId="68d24f34-c636-491b-a2ef-cc5e79c100bf" providerId="ADAL" clId="{FBBCE496-E4CD-4DFA-A422-D4AE0A2C831D}" dt="2025-01-25T05:45:26.635" v="3247" actId="26606"/>
          <ac:spMkLst>
            <pc:docMk/>
            <pc:sldMk cId="24075974" sldId="290"/>
            <ac:spMk id="1049" creationId="{DF04CCCA-6F0F-4FF9-9FB3-61BC8C0DA18A}"/>
          </ac:spMkLst>
        </pc:spChg>
        <pc:spChg chg="add del">
          <ac:chgData name="Vipul Kachave" userId="68d24f34-c636-491b-a2ef-cc5e79c100bf" providerId="ADAL" clId="{FBBCE496-E4CD-4DFA-A422-D4AE0A2C831D}" dt="2025-01-25T07:22:38.739" v="3425" actId="26606"/>
          <ac:spMkLst>
            <pc:docMk/>
            <pc:sldMk cId="24075974" sldId="290"/>
            <ac:spMk id="1054" creationId="{E446B7E6-8568-417F-959E-DB3D1E70F648}"/>
          </ac:spMkLst>
        </pc:spChg>
        <pc:spChg chg="add del">
          <ac:chgData name="Vipul Kachave" userId="68d24f34-c636-491b-a2ef-cc5e79c100bf" providerId="ADAL" clId="{FBBCE496-E4CD-4DFA-A422-D4AE0A2C831D}" dt="2025-01-25T07:22:38.739" v="3425" actId="26606"/>
          <ac:spMkLst>
            <pc:docMk/>
            <pc:sldMk cId="24075974" sldId="290"/>
            <ac:spMk id="1056" creationId="{C9F832F7-01DF-4B61-A3AE-C86DF820A815}"/>
          </ac:spMkLst>
        </pc:spChg>
        <pc:spChg chg="add del">
          <ac:chgData name="Vipul Kachave" userId="68d24f34-c636-491b-a2ef-cc5e79c100bf" providerId="ADAL" clId="{FBBCE496-E4CD-4DFA-A422-D4AE0A2C831D}" dt="2025-01-25T07:22:38.739" v="3425" actId="26606"/>
          <ac:spMkLst>
            <pc:docMk/>
            <pc:sldMk cId="24075974" sldId="290"/>
            <ac:spMk id="1058" creationId="{DF04CCCA-6F0F-4FF9-9FB3-61BC8C0DA18A}"/>
          </ac:spMkLst>
        </pc:spChg>
        <pc:spChg chg="add del">
          <ac:chgData name="Vipul Kachave" userId="68d24f34-c636-491b-a2ef-cc5e79c100bf" providerId="ADAL" clId="{FBBCE496-E4CD-4DFA-A422-D4AE0A2C831D}" dt="2025-01-25T07:22:38.735" v="3424" actId="26606"/>
          <ac:spMkLst>
            <pc:docMk/>
            <pc:sldMk cId="24075974" sldId="290"/>
            <ac:spMk id="1063" creationId="{133F8CB7-795C-4272-9073-64D8CF97F220}"/>
          </ac:spMkLst>
        </pc:spChg>
        <pc:spChg chg="add del">
          <ac:chgData name="Vipul Kachave" userId="68d24f34-c636-491b-a2ef-cc5e79c100bf" providerId="ADAL" clId="{FBBCE496-E4CD-4DFA-A422-D4AE0A2C831D}" dt="2025-01-25T07:22:38.735" v="3424" actId="26606"/>
          <ac:spMkLst>
            <pc:docMk/>
            <pc:sldMk cId="24075974" sldId="290"/>
            <ac:spMk id="1065" creationId="{CC57EF5B-92B7-4D8A-82DE-4665F89A21C0}"/>
          </ac:spMkLst>
        </pc:spChg>
        <pc:spChg chg="add">
          <ac:chgData name="Vipul Kachave" userId="68d24f34-c636-491b-a2ef-cc5e79c100bf" providerId="ADAL" clId="{FBBCE496-E4CD-4DFA-A422-D4AE0A2C831D}" dt="2025-01-25T07:22:38.739" v="3425" actId="26606"/>
          <ac:spMkLst>
            <pc:docMk/>
            <pc:sldMk cId="24075974" sldId="290"/>
            <ac:spMk id="1072" creationId="{E446B7E6-8568-417F-959E-DB3D1E70F648}"/>
          </ac:spMkLst>
        </pc:spChg>
        <pc:spChg chg="add">
          <ac:chgData name="Vipul Kachave" userId="68d24f34-c636-491b-a2ef-cc5e79c100bf" providerId="ADAL" clId="{FBBCE496-E4CD-4DFA-A422-D4AE0A2C831D}" dt="2025-01-25T07:22:38.739" v="3425" actId="26606"/>
          <ac:spMkLst>
            <pc:docMk/>
            <pc:sldMk cId="24075974" sldId="290"/>
            <ac:spMk id="1073" creationId="{C9F832F7-01DF-4B61-A3AE-C86DF820A815}"/>
          </ac:spMkLst>
        </pc:spChg>
        <pc:spChg chg="add">
          <ac:chgData name="Vipul Kachave" userId="68d24f34-c636-491b-a2ef-cc5e79c100bf" providerId="ADAL" clId="{FBBCE496-E4CD-4DFA-A422-D4AE0A2C831D}" dt="2025-01-25T07:22:38.739" v="3425" actId="26606"/>
          <ac:spMkLst>
            <pc:docMk/>
            <pc:sldMk cId="24075974" sldId="290"/>
            <ac:spMk id="1074" creationId="{DF04CCCA-6F0F-4FF9-9FB3-61BC8C0DA18A}"/>
          </ac:spMkLst>
        </pc:spChg>
        <pc:grpChg chg="add del">
          <ac:chgData name="Vipul Kachave" userId="68d24f34-c636-491b-a2ef-cc5e79c100bf" providerId="ADAL" clId="{FBBCE496-E4CD-4DFA-A422-D4AE0A2C831D}" dt="2025-01-25T07:22:38.735" v="3424" actId="26606"/>
          <ac:grpSpMkLst>
            <pc:docMk/>
            <pc:sldMk cId="24075974" sldId="290"/>
            <ac:grpSpMk id="1067" creationId="{3A4AC0CC-D5D6-4673-B926-3E826AAA752B}"/>
          </ac:grpSpMkLst>
        </pc:grpChg>
        <pc:picChg chg="add mod">
          <ac:chgData name="Vipul Kachave" userId="68d24f34-c636-491b-a2ef-cc5e79c100bf" providerId="ADAL" clId="{FBBCE496-E4CD-4DFA-A422-D4AE0A2C831D}" dt="2025-01-25T05:49:23.911" v="3256"/>
          <ac:picMkLst>
            <pc:docMk/>
            <pc:sldMk cId="24075974" sldId="290"/>
            <ac:picMk id="4" creationId="{27780C25-908B-8D77-DDDC-6F0D670E6AAC}"/>
          </ac:picMkLst>
        </pc:picChg>
        <pc:picChg chg="add del">
          <ac:chgData name="Vipul Kachave" userId="68d24f34-c636-491b-a2ef-cc5e79c100bf" providerId="ADAL" clId="{FBBCE496-E4CD-4DFA-A422-D4AE0A2C831D}" dt="2025-01-25T04:56:23.037" v="2653" actId="26606"/>
          <ac:picMkLst>
            <pc:docMk/>
            <pc:sldMk cId="24075974" sldId="290"/>
            <ac:picMk id="8" creationId="{14361444-7043-E45F-6FE1-316A77A8E491}"/>
          </ac:picMkLst>
        </pc:picChg>
        <pc:picChg chg="add del">
          <ac:chgData name="Vipul Kachave" userId="68d24f34-c636-491b-a2ef-cc5e79c100bf" providerId="ADAL" clId="{FBBCE496-E4CD-4DFA-A422-D4AE0A2C831D}" dt="2025-01-25T04:56:24.918" v="2655" actId="26606"/>
          <ac:picMkLst>
            <pc:docMk/>
            <pc:sldMk cId="24075974" sldId="290"/>
            <ac:picMk id="10" creationId="{978203C8-9C57-1907-E07F-D6E624958E7A}"/>
          </ac:picMkLst>
        </pc:picChg>
        <pc:picChg chg="add del">
          <ac:chgData name="Vipul Kachave" userId="68d24f34-c636-491b-a2ef-cc5e79c100bf" providerId="ADAL" clId="{FBBCE496-E4CD-4DFA-A422-D4AE0A2C831D}" dt="2025-01-25T04:56:27.745" v="2657" actId="26606"/>
          <ac:picMkLst>
            <pc:docMk/>
            <pc:sldMk cId="24075974" sldId="290"/>
            <ac:picMk id="18" creationId="{14361444-7043-E45F-6FE1-316A77A8E491}"/>
          </ac:picMkLst>
        </pc:picChg>
        <pc:picChg chg="add del">
          <ac:chgData name="Vipul Kachave" userId="68d24f34-c636-491b-a2ef-cc5e79c100bf" providerId="ADAL" clId="{FBBCE496-E4CD-4DFA-A422-D4AE0A2C831D}" dt="2025-01-25T04:56:31.360" v="2659" actId="26606"/>
          <ac:picMkLst>
            <pc:docMk/>
            <pc:sldMk cId="24075974" sldId="290"/>
            <ac:picMk id="24" creationId="{A5D61821-3712-4BFE-D073-8CE70B4BB8C2}"/>
          </ac:picMkLst>
        </pc:picChg>
        <pc:picChg chg="add del">
          <ac:chgData name="Vipul Kachave" userId="68d24f34-c636-491b-a2ef-cc5e79c100bf" providerId="ADAL" clId="{FBBCE496-E4CD-4DFA-A422-D4AE0A2C831D}" dt="2025-01-25T04:56:36.126" v="2661" actId="26606"/>
          <ac:picMkLst>
            <pc:docMk/>
            <pc:sldMk cId="24075974" sldId="290"/>
            <ac:picMk id="27" creationId="{995197EA-9941-6767-BA9F-AA6B83C0F8B9}"/>
          </ac:picMkLst>
        </pc:picChg>
        <pc:picChg chg="add del">
          <ac:chgData name="Vipul Kachave" userId="68d24f34-c636-491b-a2ef-cc5e79c100bf" providerId="ADAL" clId="{FBBCE496-E4CD-4DFA-A422-D4AE0A2C831D}" dt="2025-01-25T04:57:51.158" v="2673" actId="26606"/>
          <ac:picMkLst>
            <pc:docMk/>
            <pc:sldMk cId="24075974" sldId="290"/>
            <ac:picMk id="57" creationId="{14361444-7043-E45F-6FE1-316A77A8E491}"/>
          </ac:picMkLst>
        </pc:picChg>
        <pc:picChg chg="add del">
          <ac:chgData name="Vipul Kachave" userId="68d24f34-c636-491b-a2ef-cc5e79c100bf" providerId="ADAL" clId="{FBBCE496-E4CD-4DFA-A422-D4AE0A2C831D}" dt="2025-01-25T04:57:52.994" v="2675" actId="26606"/>
          <ac:picMkLst>
            <pc:docMk/>
            <pc:sldMk cId="24075974" sldId="290"/>
            <ac:picMk id="63" creationId="{A5D61821-3712-4BFE-D073-8CE70B4BB8C2}"/>
          </ac:picMkLst>
        </pc:picChg>
        <pc:picChg chg="add del">
          <ac:chgData name="Vipul Kachave" userId="68d24f34-c636-491b-a2ef-cc5e79c100bf" providerId="ADAL" clId="{FBBCE496-E4CD-4DFA-A422-D4AE0A2C831D}" dt="2025-01-25T04:57:57.455" v="2677" actId="26606"/>
          <ac:picMkLst>
            <pc:docMk/>
            <pc:sldMk cId="24075974" sldId="290"/>
            <ac:picMk id="66" creationId="{995197EA-9941-6767-BA9F-AA6B83C0F8B9}"/>
          </ac:picMkLst>
        </pc:picChg>
        <pc:picChg chg="add del mod">
          <ac:chgData name="Vipul Kachave" userId="68d24f34-c636-491b-a2ef-cc5e79c100bf" providerId="ADAL" clId="{FBBCE496-E4CD-4DFA-A422-D4AE0A2C831D}" dt="2025-01-25T05:45:15.129" v="3244" actId="478"/>
          <ac:picMkLst>
            <pc:docMk/>
            <pc:sldMk cId="24075974" sldId="290"/>
            <ac:picMk id="1026" creationId="{D86509A9-5A4D-D0EB-3D0D-745673B2BD14}"/>
          </ac:picMkLst>
        </pc:picChg>
        <pc:picChg chg="add mod">
          <ac:chgData name="Vipul Kachave" userId="68d24f34-c636-491b-a2ef-cc5e79c100bf" providerId="ADAL" clId="{FBBCE496-E4CD-4DFA-A422-D4AE0A2C831D}" dt="2025-01-25T07:22:38.735" v="3424" actId="26606"/>
          <ac:picMkLst>
            <pc:docMk/>
            <pc:sldMk cId="24075974" sldId="290"/>
            <ac:picMk id="1028" creationId="{38E78871-15EF-E45D-222F-017234DBBB23}"/>
          </ac:picMkLst>
        </pc:picChg>
        <pc:cxnChg chg="add del">
          <ac:chgData name="Vipul Kachave" userId="68d24f34-c636-491b-a2ef-cc5e79c100bf" providerId="ADAL" clId="{FBBCE496-E4CD-4DFA-A422-D4AE0A2C831D}" dt="2025-01-25T04:56:49.210" v="2665" actId="26606"/>
          <ac:cxnSpMkLst>
            <pc:docMk/>
            <pc:sldMk cId="24075974" sldId="290"/>
            <ac:cxnSpMk id="38" creationId="{A1CED323-FAF0-4E0B-8717-FC1F468A28FE}"/>
          </ac:cxnSpMkLst>
        </pc:cxnChg>
      </pc:sldChg>
      <pc:sldChg chg="addSp delSp modSp new del mod modShow">
        <pc:chgData name="Vipul Kachave" userId="68d24f34-c636-491b-a2ef-cc5e79c100bf" providerId="ADAL" clId="{FBBCE496-E4CD-4DFA-A422-D4AE0A2C831D}" dt="2025-01-25T10:02:13.137" v="3948" actId="47"/>
        <pc:sldMkLst>
          <pc:docMk/>
          <pc:sldMk cId="2705914814" sldId="291"/>
        </pc:sldMkLst>
        <pc:spChg chg="del">
          <ac:chgData name="Vipul Kachave" userId="68d24f34-c636-491b-a2ef-cc5e79c100bf" providerId="ADAL" clId="{FBBCE496-E4CD-4DFA-A422-D4AE0A2C831D}" dt="2025-01-25T07:15:32.236" v="3369"/>
          <ac:spMkLst>
            <pc:docMk/>
            <pc:sldMk cId="2705914814" sldId="291"/>
            <ac:spMk id="3" creationId="{D0C690D1-973E-4E7F-3751-55D4933F6705}"/>
          </ac:spMkLst>
        </pc:spChg>
        <pc:picChg chg="add mod">
          <ac:chgData name="Vipul Kachave" userId="68d24f34-c636-491b-a2ef-cc5e79c100bf" providerId="ADAL" clId="{FBBCE496-E4CD-4DFA-A422-D4AE0A2C831D}" dt="2025-01-25T07:25:14.070" v="3435" actId="14100"/>
          <ac:picMkLst>
            <pc:docMk/>
            <pc:sldMk cId="2705914814" sldId="291"/>
            <ac:picMk id="5" creationId="{75B18560-40CD-B045-2D1E-6DE184B2EA16}"/>
          </ac:picMkLst>
        </pc:picChg>
        <pc:picChg chg="add mod">
          <ac:chgData name="Vipul Kachave" userId="68d24f34-c636-491b-a2ef-cc5e79c100bf" providerId="ADAL" clId="{FBBCE496-E4CD-4DFA-A422-D4AE0A2C831D}" dt="2025-01-25T07:25:02.680" v="3433" actId="1076"/>
          <ac:picMkLst>
            <pc:docMk/>
            <pc:sldMk cId="2705914814" sldId="291"/>
            <ac:picMk id="7" creationId="{2E4F2F27-DF8D-DC6D-3EA9-D1F1FD02101B}"/>
          </ac:picMkLst>
        </pc:picChg>
      </pc:sldChg>
      <pc:sldChg chg="addSp delSp modSp new del mod modShow">
        <pc:chgData name="Vipul Kachave" userId="68d24f34-c636-491b-a2ef-cc5e79c100bf" providerId="ADAL" clId="{FBBCE496-E4CD-4DFA-A422-D4AE0A2C831D}" dt="2025-01-25T10:01:59.948" v="3946" actId="47"/>
        <pc:sldMkLst>
          <pc:docMk/>
          <pc:sldMk cId="1315152574" sldId="292"/>
        </pc:sldMkLst>
        <pc:spChg chg="del">
          <ac:chgData name="Vipul Kachave" userId="68d24f34-c636-491b-a2ef-cc5e79c100bf" providerId="ADAL" clId="{FBBCE496-E4CD-4DFA-A422-D4AE0A2C831D}" dt="2025-01-25T07:16:15.226" v="3385"/>
          <ac:spMkLst>
            <pc:docMk/>
            <pc:sldMk cId="1315152574" sldId="292"/>
            <ac:spMk id="3" creationId="{5EFC4BD6-C360-C114-68BA-976C568947CA}"/>
          </ac:spMkLst>
        </pc:spChg>
        <pc:picChg chg="add mod">
          <ac:chgData name="Vipul Kachave" userId="68d24f34-c636-491b-a2ef-cc5e79c100bf" providerId="ADAL" clId="{FBBCE496-E4CD-4DFA-A422-D4AE0A2C831D}" dt="2025-01-25T07:16:41.489" v="3386" actId="1076"/>
          <ac:picMkLst>
            <pc:docMk/>
            <pc:sldMk cId="1315152574" sldId="292"/>
            <ac:picMk id="5" creationId="{85C52D34-3FDB-F9FF-1B57-875E3BD70168}"/>
          </ac:picMkLst>
        </pc:picChg>
        <pc:picChg chg="add mod">
          <ac:chgData name="Vipul Kachave" userId="68d24f34-c636-491b-a2ef-cc5e79c100bf" providerId="ADAL" clId="{FBBCE496-E4CD-4DFA-A422-D4AE0A2C831D}" dt="2025-01-25T07:16:57.145" v="3393" actId="1076"/>
          <ac:picMkLst>
            <pc:docMk/>
            <pc:sldMk cId="1315152574" sldId="292"/>
            <ac:picMk id="7" creationId="{D61EDFBB-BACB-E58A-5579-C4AD3CDC4076}"/>
          </ac:picMkLst>
        </pc:picChg>
      </pc:sldChg>
      <pc:sldChg chg="addSp delSp modSp new del mod modShow">
        <pc:chgData name="Vipul Kachave" userId="68d24f34-c636-491b-a2ef-cc5e79c100bf" providerId="ADAL" clId="{FBBCE496-E4CD-4DFA-A422-D4AE0A2C831D}" dt="2025-01-25T10:01:54.567" v="3945" actId="47"/>
        <pc:sldMkLst>
          <pc:docMk/>
          <pc:sldMk cId="1163309804" sldId="293"/>
        </pc:sldMkLst>
        <pc:spChg chg="del">
          <ac:chgData name="Vipul Kachave" userId="68d24f34-c636-491b-a2ef-cc5e79c100bf" providerId="ADAL" clId="{FBBCE496-E4CD-4DFA-A422-D4AE0A2C831D}" dt="2025-01-25T07:16:43.670" v="3387"/>
          <ac:spMkLst>
            <pc:docMk/>
            <pc:sldMk cId="1163309804" sldId="293"/>
            <ac:spMk id="3" creationId="{145A79CC-658E-E396-5132-F1648D9DCD13}"/>
          </ac:spMkLst>
        </pc:spChg>
        <pc:picChg chg="add mod">
          <ac:chgData name="Vipul Kachave" userId="68d24f34-c636-491b-a2ef-cc5e79c100bf" providerId="ADAL" clId="{FBBCE496-E4CD-4DFA-A422-D4AE0A2C831D}" dt="2025-01-25T07:16:44.394" v="3389" actId="962"/>
          <ac:picMkLst>
            <pc:docMk/>
            <pc:sldMk cId="1163309804" sldId="293"/>
            <ac:picMk id="5" creationId="{E90218BF-EA8F-D444-836F-3B80272E471B}"/>
          </ac:picMkLst>
        </pc:picChg>
        <pc:picChg chg="add mod">
          <ac:chgData name="Vipul Kachave" userId="68d24f34-c636-491b-a2ef-cc5e79c100bf" providerId="ADAL" clId="{FBBCE496-E4CD-4DFA-A422-D4AE0A2C831D}" dt="2025-01-25T07:17:52.939" v="3403" actId="962"/>
          <ac:picMkLst>
            <pc:docMk/>
            <pc:sldMk cId="1163309804" sldId="293"/>
            <ac:picMk id="7" creationId="{B890CD05-B165-5B01-633D-EEE9F2FDE2BE}"/>
          </ac:picMkLst>
        </pc:picChg>
      </pc:sldChg>
      <pc:sldChg chg="addSp delSp modSp new del mod modShow">
        <pc:chgData name="Vipul Kachave" userId="68d24f34-c636-491b-a2ef-cc5e79c100bf" providerId="ADAL" clId="{FBBCE496-E4CD-4DFA-A422-D4AE0A2C831D}" dt="2025-01-25T10:01:52.873" v="3944" actId="47"/>
        <pc:sldMkLst>
          <pc:docMk/>
          <pc:sldMk cId="1116141557" sldId="294"/>
        </pc:sldMkLst>
        <pc:spChg chg="del">
          <ac:chgData name="Vipul Kachave" userId="68d24f34-c636-491b-a2ef-cc5e79c100bf" providerId="ADAL" clId="{FBBCE496-E4CD-4DFA-A422-D4AE0A2C831D}" dt="2025-01-25T07:17:13.917" v="3394"/>
          <ac:spMkLst>
            <pc:docMk/>
            <pc:sldMk cId="1116141557" sldId="294"/>
            <ac:spMk id="3" creationId="{13A9809D-ADE3-449F-9736-2A73FDA05C96}"/>
          </ac:spMkLst>
        </pc:spChg>
        <pc:picChg chg="add mod">
          <ac:chgData name="Vipul Kachave" userId="68d24f34-c636-491b-a2ef-cc5e79c100bf" providerId="ADAL" clId="{FBBCE496-E4CD-4DFA-A422-D4AE0A2C831D}" dt="2025-01-25T07:17:15.063" v="3396" actId="962"/>
          <ac:picMkLst>
            <pc:docMk/>
            <pc:sldMk cId="1116141557" sldId="294"/>
            <ac:picMk id="5" creationId="{A5D7765C-CA2E-A82F-02E2-AD2E754569C4}"/>
          </ac:picMkLst>
        </pc:picChg>
      </pc:sldChg>
      <pc:sldChg chg="addSp delSp modSp new del mod modShow">
        <pc:chgData name="Vipul Kachave" userId="68d24f34-c636-491b-a2ef-cc5e79c100bf" providerId="ADAL" clId="{FBBCE496-E4CD-4DFA-A422-D4AE0A2C831D}" dt="2025-01-25T10:01:51.347" v="3943" actId="47"/>
        <pc:sldMkLst>
          <pc:docMk/>
          <pc:sldMk cId="567146368" sldId="295"/>
        </pc:sldMkLst>
        <pc:spChg chg="del">
          <ac:chgData name="Vipul Kachave" userId="68d24f34-c636-491b-a2ef-cc5e79c100bf" providerId="ADAL" clId="{FBBCE496-E4CD-4DFA-A422-D4AE0A2C831D}" dt="2025-01-25T07:17:29.750" v="3397"/>
          <ac:spMkLst>
            <pc:docMk/>
            <pc:sldMk cId="567146368" sldId="295"/>
            <ac:spMk id="3" creationId="{D24BDEF9-20B4-F76B-C6B9-CDF631EDCCD7}"/>
          </ac:spMkLst>
        </pc:spChg>
        <pc:picChg chg="add mod">
          <ac:chgData name="Vipul Kachave" userId="68d24f34-c636-491b-a2ef-cc5e79c100bf" providerId="ADAL" clId="{FBBCE496-E4CD-4DFA-A422-D4AE0A2C831D}" dt="2025-01-25T08:02:33.757" v="3552" actId="1076"/>
          <ac:picMkLst>
            <pc:docMk/>
            <pc:sldMk cId="567146368" sldId="295"/>
            <ac:picMk id="5" creationId="{14E1D141-5748-F613-F585-BA3414EADC20}"/>
          </ac:picMkLst>
        </pc:picChg>
        <pc:picChg chg="add mod">
          <ac:chgData name="Vipul Kachave" userId="68d24f34-c636-491b-a2ef-cc5e79c100bf" providerId="ADAL" clId="{FBBCE496-E4CD-4DFA-A422-D4AE0A2C831D}" dt="2025-01-25T07:17:41.208" v="3400" actId="962"/>
          <ac:picMkLst>
            <pc:docMk/>
            <pc:sldMk cId="567146368" sldId="295"/>
            <ac:picMk id="7" creationId="{7DF0D9C4-8962-D154-2196-B5815A9B9CD8}"/>
          </ac:picMkLst>
        </pc:picChg>
      </pc:sldChg>
      <pc:sldChg chg="addSp delSp modSp new del mod modShow">
        <pc:chgData name="Vipul Kachave" userId="68d24f34-c636-491b-a2ef-cc5e79c100bf" providerId="ADAL" clId="{FBBCE496-E4CD-4DFA-A422-D4AE0A2C831D}" dt="2025-01-25T10:02:03.210" v="3947" actId="47"/>
        <pc:sldMkLst>
          <pc:docMk/>
          <pc:sldMk cId="1335078442" sldId="296"/>
        </pc:sldMkLst>
        <pc:spChg chg="del">
          <ac:chgData name="Vipul Kachave" userId="68d24f34-c636-491b-a2ef-cc5e79c100bf" providerId="ADAL" clId="{FBBCE496-E4CD-4DFA-A422-D4AE0A2C831D}" dt="2025-01-25T07:18:05.441" v="3404"/>
          <ac:spMkLst>
            <pc:docMk/>
            <pc:sldMk cId="1335078442" sldId="296"/>
            <ac:spMk id="3" creationId="{A6A90829-8962-B9E3-3E7E-B9A4C4E02D7C}"/>
          </ac:spMkLst>
        </pc:spChg>
        <pc:picChg chg="add mod">
          <ac:chgData name="Vipul Kachave" userId="68d24f34-c636-491b-a2ef-cc5e79c100bf" providerId="ADAL" clId="{FBBCE496-E4CD-4DFA-A422-D4AE0A2C831D}" dt="2025-01-25T07:18:05.441" v="3404"/>
          <ac:picMkLst>
            <pc:docMk/>
            <pc:sldMk cId="1335078442" sldId="296"/>
            <ac:picMk id="5" creationId="{FE965E88-C1E1-BA23-7FC0-F065D9748F26}"/>
          </ac:picMkLst>
        </pc:picChg>
        <pc:picChg chg="add mod">
          <ac:chgData name="Vipul Kachave" userId="68d24f34-c636-491b-a2ef-cc5e79c100bf" providerId="ADAL" clId="{FBBCE496-E4CD-4DFA-A422-D4AE0A2C831D}" dt="2025-01-25T07:18:17.986" v="3408" actId="1076"/>
          <ac:picMkLst>
            <pc:docMk/>
            <pc:sldMk cId="1335078442" sldId="296"/>
            <ac:picMk id="7" creationId="{2A52C355-CCA6-9B04-A9FD-6BC8E719B3BC}"/>
          </ac:picMkLst>
        </pc:picChg>
      </pc:sldChg>
      <pc:sldChg chg="addSp delSp modSp new del mod modShow">
        <pc:chgData name="Vipul Kachave" userId="68d24f34-c636-491b-a2ef-cc5e79c100bf" providerId="ADAL" clId="{FBBCE496-E4CD-4DFA-A422-D4AE0A2C831D}" dt="2025-01-25T10:01:48.193" v="3942" actId="47"/>
        <pc:sldMkLst>
          <pc:docMk/>
          <pc:sldMk cId="537247659" sldId="297"/>
        </pc:sldMkLst>
        <pc:spChg chg="del">
          <ac:chgData name="Vipul Kachave" userId="68d24f34-c636-491b-a2ef-cc5e79c100bf" providerId="ADAL" clId="{FBBCE496-E4CD-4DFA-A422-D4AE0A2C831D}" dt="2025-01-25T07:18:30.090" v="3409"/>
          <ac:spMkLst>
            <pc:docMk/>
            <pc:sldMk cId="537247659" sldId="297"/>
            <ac:spMk id="3" creationId="{0A0F4FAE-34EE-FD0D-C89D-E53EDB614812}"/>
          </ac:spMkLst>
        </pc:spChg>
        <pc:picChg chg="add mod">
          <ac:chgData name="Vipul Kachave" userId="68d24f34-c636-491b-a2ef-cc5e79c100bf" providerId="ADAL" clId="{FBBCE496-E4CD-4DFA-A422-D4AE0A2C831D}" dt="2025-01-25T07:18:31.077" v="3411" actId="962"/>
          <ac:picMkLst>
            <pc:docMk/>
            <pc:sldMk cId="537247659" sldId="297"/>
            <ac:picMk id="5" creationId="{A2CE93CF-1118-C1D4-85E5-09BECF86D587}"/>
          </ac:picMkLst>
        </pc:picChg>
      </pc:sldChg>
      <pc:sldChg chg="addSp delSp modSp new mod">
        <pc:chgData name="Vipul Kachave" userId="68d24f34-c636-491b-a2ef-cc5e79c100bf" providerId="ADAL" clId="{FBBCE496-E4CD-4DFA-A422-D4AE0A2C831D}" dt="2025-01-25T10:02:57.325" v="3953" actId="1076"/>
        <pc:sldMkLst>
          <pc:docMk/>
          <pc:sldMk cId="3649898577" sldId="298"/>
        </pc:sldMkLst>
        <pc:spChg chg="del">
          <ac:chgData name="Vipul Kachave" userId="68d24f34-c636-491b-a2ef-cc5e79c100bf" providerId="ADAL" clId="{FBBCE496-E4CD-4DFA-A422-D4AE0A2C831D}" dt="2025-01-25T07:18:37.753" v="3412"/>
          <ac:spMkLst>
            <pc:docMk/>
            <pc:sldMk cId="3649898577" sldId="298"/>
            <ac:spMk id="3" creationId="{A51300A6-D1E0-6F6C-54C1-5880BA91E8E6}"/>
          </ac:spMkLst>
        </pc:spChg>
        <pc:picChg chg="add mod">
          <ac:chgData name="Vipul Kachave" userId="68d24f34-c636-491b-a2ef-cc5e79c100bf" providerId="ADAL" clId="{FBBCE496-E4CD-4DFA-A422-D4AE0A2C831D}" dt="2025-01-25T10:02:53.284" v="3951" actId="1076"/>
          <ac:picMkLst>
            <pc:docMk/>
            <pc:sldMk cId="3649898577" sldId="298"/>
            <ac:picMk id="5" creationId="{AB4A8F58-C228-80E6-BC06-34CD6ECF7561}"/>
          </ac:picMkLst>
        </pc:picChg>
        <pc:picChg chg="add mod">
          <ac:chgData name="Vipul Kachave" userId="68d24f34-c636-491b-a2ef-cc5e79c100bf" providerId="ADAL" clId="{FBBCE496-E4CD-4DFA-A422-D4AE0A2C831D}" dt="2025-01-25T10:02:57.325" v="3953" actId="1076"/>
          <ac:picMkLst>
            <pc:docMk/>
            <pc:sldMk cId="3649898577" sldId="298"/>
            <ac:picMk id="6" creationId="{A993A6F4-76B0-7199-2FD8-372B19246F3A}"/>
          </ac:picMkLst>
        </pc:picChg>
        <pc:picChg chg="add mod">
          <ac:chgData name="Vipul Kachave" userId="68d24f34-c636-491b-a2ef-cc5e79c100bf" providerId="ADAL" clId="{FBBCE496-E4CD-4DFA-A422-D4AE0A2C831D}" dt="2025-01-25T10:02:57.325" v="3953" actId="1076"/>
          <ac:picMkLst>
            <pc:docMk/>
            <pc:sldMk cId="3649898577" sldId="298"/>
            <ac:picMk id="7" creationId="{C282B708-818E-9DA2-06D2-4F8210011AE8}"/>
          </ac:picMkLst>
        </pc:picChg>
      </pc:sldChg>
      <pc:sldChg chg="addSp delSp modSp new del mod modShow">
        <pc:chgData name="Vipul Kachave" userId="68d24f34-c636-491b-a2ef-cc5e79c100bf" providerId="ADAL" clId="{FBBCE496-E4CD-4DFA-A422-D4AE0A2C831D}" dt="2025-01-25T10:01:35.525" v="3941" actId="47"/>
        <pc:sldMkLst>
          <pc:docMk/>
          <pc:sldMk cId="2382956929" sldId="299"/>
        </pc:sldMkLst>
        <pc:spChg chg="del">
          <ac:chgData name="Vipul Kachave" userId="68d24f34-c636-491b-a2ef-cc5e79c100bf" providerId="ADAL" clId="{FBBCE496-E4CD-4DFA-A422-D4AE0A2C831D}" dt="2025-01-25T07:18:48.455" v="3415"/>
          <ac:spMkLst>
            <pc:docMk/>
            <pc:sldMk cId="2382956929" sldId="299"/>
            <ac:spMk id="3" creationId="{457E3C7E-0E71-A8FF-15ED-63A899F0140D}"/>
          </ac:spMkLst>
        </pc:spChg>
        <pc:picChg chg="add mod">
          <ac:chgData name="Vipul Kachave" userId="68d24f34-c636-491b-a2ef-cc5e79c100bf" providerId="ADAL" clId="{FBBCE496-E4CD-4DFA-A422-D4AE0A2C831D}" dt="2025-01-25T07:18:48.455" v="3415"/>
          <ac:picMkLst>
            <pc:docMk/>
            <pc:sldMk cId="2382956929" sldId="299"/>
            <ac:picMk id="5" creationId="{03E35DBB-8B8E-0657-B766-CC1428140664}"/>
          </ac:picMkLst>
        </pc:picChg>
      </pc:sldChg>
      <pc:sldChg chg="addSp delSp modSp new del mod">
        <pc:chgData name="Vipul Kachave" userId="68d24f34-c636-491b-a2ef-cc5e79c100bf" providerId="ADAL" clId="{FBBCE496-E4CD-4DFA-A422-D4AE0A2C831D}" dt="2025-01-25T10:03:06.873" v="3954" actId="47"/>
        <pc:sldMkLst>
          <pc:docMk/>
          <pc:sldMk cId="2248045331" sldId="300"/>
        </pc:sldMkLst>
        <pc:spChg chg="del">
          <ac:chgData name="Vipul Kachave" userId="68d24f34-c636-491b-a2ef-cc5e79c100bf" providerId="ADAL" clId="{FBBCE496-E4CD-4DFA-A422-D4AE0A2C831D}" dt="2025-01-25T07:18:58.044" v="3416"/>
          <ac:spMkLst>
            <pc:docMk/>
            <pc:sldMk cId="2248045331" sldId="300"/>
            <ac:spMk id="3" creationId="{E3CF09A6-473A-336A-D885-203FDCE3740A}"/>
          </ac:spMkLst>
        </pc:spChg>
        <pc:spChg chg="add mod">
          <ac:chgData name="Vipul Kachave" userId="68d24f34-c636-491b-a2ef-cc5e79c100bf" providerId="ADAL" clId="{FBBCE496-E4CD-4DFA-A422-D4AE0A2C831D}" dt="2025-01-25T10:02:49.991" v="3950" actId="21"/>
          <ac:spMkLst>
            <pc:docMk/>
            <pc:sldMk cId="2248045331" sldId="300"/>
            <ac:spMk id="9" creationId="{EB0CE8C2-A99C-866B-A17B-49C02A6DBA5A}"/>
          </ac:spMkLst>
        </pc:spChg>
        <pc:picChg chg="add del mod">
          <ac:chgData name="Vipul Kachave" userId="68d24f34-c636-491b-a2ef-cc5e79c100bf" providerId="ADAL" clId="{FBBCE496-E4CD-4DFA-A422-D4AE0A2C831D}" dt="2025-01-25T10:02:49.991" v="3950" actId="21"/>
          <ac:picMkLst>
            <pc:docMk/>
            <pc:sldMk cId="2248045331" sldId="300"/>
            <ac:picMk id="5" creationId="{A993A6F4-76B0-7199-2FD8-372B19246F3A}"/>
          </ac:picMkLst>
        </pc:picChg>
        <pc:picChg chg="add del mod">
          <ac:chgData name="Vipul Kachave" userId="68d24f34-c636-491b-a2ef-cc5e79c100bf" providerId="ADAL" clId="{FBBCE496-E4CD-4DFA-A422-D4AE0A2C831D}" dt="2025-01-25T10:02:49.991" v="3950" actId="21"/>
          <ac:picMkLst>
            <pc:docMk/>
            <pc:sldMk cId="2248045331" sldId="300"/>
            <ac:picMk id="7" creationId="{C282B708-818E-9DA2-06D2-4F8210011AE8}"/>
          </ac:picMkLst>
        </pc:picChg>
      </pc:sldChg>
      <pc:sldChg chg="new del">
        <pc:chgData name="Vipul Kachave" userId="68d24f34-c636-491b-a2ef-cc5e79c100bf" providerId="ADAL" clId="{FBBCE496-E4CD-4DFA-A422-D4AE0A2C831D}" dt="2025-01-25T10:02:33.957" v="3949" actId="47"/>
        <pc:sldMkLst>
          <pc:docMk/>
          <pc:sldMk cId="320060372" sldId="301"/>
        </pc:sldMkLst>
      </pc:sldChg>
      <pc:sldChg chg="addSp delSp modSp new mod ord">
        <pc:chgData name="Vipul Kachave" userId="68d24f34-c636-491b-a2ef-cc5e79c100bf" providerId="ADAL" clId="{FBBCE496-E4CD-4DFA-A422-D4AE0A2C831D}" dt="2025-01-25T10:00:48.042" v="3940" actId="20577"/>
        <pc:sldMkLst>
          <pc:docMk/>
          <pc:sldMk cId="2788474557" sldId="302"/>
        </pc:sldMkLst>
        <pc:spChg chg="del">
          <ac:chgData name="Vipul Kachave" userId="68d24f34-c636-491b-a2ef-cc5e79c100bf" providerId="ADAL" clId="{FBBCE496-E4CD-4DFA-A422-D4AE0A2C831D}" dt="2025-01-25T10:00:37.405" v="3934" actId="478"/>
          <ac:spMkLst>
            <pc:docMk/>
            <pc:sldMk cId="2788474557" sldId="302"/>
            <ac:spMk id="2" creationId="{F3954DB9-589C-1F45-B5DB-87F24DF8F7D4}"/>
          </ac:spMkLst>
        </pc:spChg>
        <pc:spChg chg="add mod">
          <ac:chgData name="Vipul Kachave" userId="68d24f34-c636-491b-a2ef-cc5e79c100bf" providerId="ADAL" clId="{FBBCE496-E4CD-4DFA-A422-D4AE0A2C831D}" dt="2025-01-25T10:00:48.042" v="3940" actId="20577"/>
          <ac:spMkLst>
            <pc:docMk/>
            <pc:sldMk cId="2788474557" sldId="302"/>
            <ac:spMk id="4" creationId="{91C9220F-753C-F6EA-2B50-0052AD9BAE45}"/>
          </ac:spMkLst>
        </pc:spChg>
      </pc:sldChg>
      <pc:sldChg chg="addSp delSp modSp new mod">
        <pc:chgData name="Vipul Kachave" userId="68d24f34-c636-491b-a2ef-cc5e79c100bf" providerId="ADAL" clId="{FBBCE496-E4CD-4DFA-A422-D4AE0A2C831D}" dt="2025-01-25T08:27:36.727" v="3933" actId="20577"/>
        <pc:sldMkLst>
          <pc:docMk/>
          <pc:sldMk cId="3819233813" sldId="303"/>
        </pc:sldMkLst>
        <pc:spChg chg="del">
          <ac:chgData name="Vipul Kachave" userId="68d24f34-c636-491b-a2ef-cc5e79c100bf" providerId="ADAL" clId="{FBBCE496-E4CD-4DFA-A422-D4AE0A2C831D}" dt="2025-01-25T08:21:36.415" v="3732" actId="478"/>
          <ac:spMkLst>
            <pc:docMk/>
            <pc:sldMk cId="3819233813" sldId="303"/>
            <ac:spMk id="2" creationId="{022C00CA-4702-30A8-7D83-8BDD1412F243}"/>
          </ac:spMkLst>
        </pc:spChg>
        <pc:spChg chg="add mod">
          <ac:chgData name="Vipul Kachave" userId="68d24f34-c636-491b-a2ef-cc5e79c100bf" providerId="ADAL" clId="{FBBCE496-E4CD-4DFA-A422-D4AE0A2C831D}" dt="2025-01-25T08:27:36.727" v="3933" actId="20577"/>
          <ac:spMkLst>
            <pc:docMk/>
            <pc:sldMk cId="3819233813" sldId="303"/>
            <ac:spMk id="4" creationId="{C9141C83-B502-6A31-4711-25812A995498}"/>
          </ac:spMkLst>
        </pc:spChg>
      </pc:sldChg>
      <pc:sldChg chg="addSp delSp modSp new mod">
        <pc:chgData name="Vipul Kachave" userId="68d24f34-c636-491b-a2ef-cc5e79c100bf" providerId="ADAL" clId="{FBBCE496-E4CD-4DFA-A422-D4AE0A2C831D}" dt="2025-01-25T12:18:54.929" v="4660"/>
        <pc:sldMkLst>
          <pc:docMk/>
          <pc:sldMk cId="3998621040" sldId="304"/>
        </pc:sldMkLst>
        <pc:spChg chg="mod">
          <ac:chgData name="Vipul Kachave" userId="68d24f34-c636-491b-a2ef-cc5e79c100bf" providerId="ADAL" clId="{FBBCE496-E4CD-4DFA-A422-D4AE0A2C831D}" dt="2025-01-25T12:00:26.241" v="3973" actId="20577"/>
          <ac:spMkLst>
            <pc:docMk/>
            <pc:sldMk cId="3998621040" sldId="304"/>
            <ac:spMk id="2" creationId="{82D39467-6462-14C8-49F0-98268E24E505}"/>
          </ac:spMkLst>
        </pc:spChg>
        <pc:spChg chg="del">
          <ac:chgData name="Vipul Kachave" userId="68d24f34-c636-491b-a2ef-cc5e79c100bf" providerId="ADAL" clId="{FBBCE496-E4CD-4DFA-A422-D4AE0A2C831D}" dt="2025-01-25T12:00:54.314" v="3974" actId="478"/>
          <ac:spMkLst>
            <pc:docMk/>
            <pc:sldMk cId="3998621040" sldId="304"/>
            <ac:spMk id="3" creationId="{CD5FF9C2-CAF0-7017-7A54-E78A0378BEBB}"/>
          </ac:spMkLst>
        </pc:spChg>
        <pc:spChg chg="add del mod">
          <ac:chgData name="Vipul Kachave" userId="68d24f34-c636-491b-a2ef-cc5e79c100bf" providerId="ADAL" clId="{FBBCE496-E4CD-4DFA-A422-D4AE0A2C831D}" dt="2025-01-25T12:01:17.852" v="3978" actId="478"/>
          <ac:spMkLst>
            <pc:docMk/>
            <pc:sldMk cId="3998621040" sldId="304"/>
            <ac:spMk id="5" creationId="{89B74A74-645F-B2D2-0745-4D73AE7BD760}"/>
          </ac:spMkLst>
        </pc:spChg>
        <pc:spChg chg="add mod">
          <ac:chgData name="Vipul Kachave" userId="68d24f34-c636-491b-a2ef-cc5e79c100bf" providerId="ADAL" clId="{FBBCE496-E4CD-4DFA-A422-D4AE0A2C831D}" dt="2025-01-25T12:18:46.960" v="4623" actId="20577"/>
          <ac:spMkLst>
            <pc:docMk/>
            <pc:sldMk cId="3998621040" sldId="304"/>
            <ac:spMk id="6" creationId="{A8165C55-CA1E-EE25-05D6-51B9E54D8BB7}"/>
          </ac:spMkLst>
        </pc:spChg>
        <pc:spChg chg="add del mod">
          <ac:chgData name="Vipul Kachave" userId="68d24f34-c636-491b-a2ef-cc5e79c100bf" providerId="ADAL" clId="{FBBCE496-E4CD-4DFA-A422-D4AE0A2C831D}" dt="2025-01-25T12:09:48.708" v="4340" actId="478"/>
          <ac:spMkLst>
            <pc:docMk/>
            <pc:sldMk cId="3998621040" sldId="304"/>
            <ac:spMk id="7" creationId="{EA77C680-3D2E-17F4-F5B7-F587530980EC}"/>
          </ac:spMkLst>
        </pc:spChg>
        <pc:spChg chg="add mod">
          <ac:chgData name="Vipul Kachave" userId="68d24f34-c636-491b-a2ef-cc5e79c100bf" providerId="ADAL" clId="{FBBCE496-E4CD-4DFA-A422-D4AE0A2C831D}" dt="2025-01-25T12:08:05.429" v="4106"/>
          <ac:spMkLst>
            <pc:docMk/>
            <pc:sldMk cId="3998621040" sldId="304"/>
            <ac:spMk id="8" creationId="{DBEA3984-DD75-5E2B-965D-D12E785D8C65}"/>
          </ac:spMkLst>
        </pc:spChg>
        <pc:spChg chg="add del mod">
          <ac:chgData name="Vipul Kachave" userId="68d24f34-c636-491b-a2ef-cc5e79c100bf" providerId="ADAL" clId="{FBBCE496-E4CD-4DFA-A422-D4AE0A2C831D}" dt="2025-01-25T12:18:54.929" v="4660"/>
          <ac:spMkLst>
            <pc:docMk/>
            <pc:sldMk cId="3998621040" sldId="304"/>
            <ac:spMk id="9" creationId="{218CD804-E71D-ED38-70AC-B3E1E6B72EF9}"/>
          </ac:spMkLst>
        </pc:spChg>
      </pc:sldChg>
      <pc:sldChg chg="new">
        <pc:chgData name="Vipul Kachave" userId="68d24f34-c636-491b-a2ef-cc5e79c100bf" providerId="ADAL" clId="{FBBCE496-E4CD-4DFA-A422-D4AE0A2C831D}" dt="2025-01-25T11:59:32.224" v="3963" actId="680"/>
        <pc:sldMkLst>
          <pc:docMk/>
          <pc:sldMk cId="1299594549" sldId="305"/>
        </pc:sldMkLst>
      </pc:sldChg>
      <pc:sldChg chg="new">
        <pc:chgData name="Vipul Kachave" userId="68d24f34-c636-491b-a2ef-cc5e79c100bf" providerId="ADAL" clId="{FBBCE496-E4CD-4DFA-A422-D4AE0A2C831D}" dt="2025-01-25T11:59:33.130" v="3964" actId="680"/>
        <pc:sldMkLst>
          <pc:docMk/>
          <pc:sldMk cId="3028354820" sldId="306"/>
        </pc:sldMkLst>
      </pc:sldChg>
      <pc:sldChg chg="new">
        <pc:chgData name="Vipul Kachave" userId="68d24f34-c636-491b-a2ef-cc5e79c100bf" providerId="ADAL" clId="{FBBCE496-E4CD-4DFA-A422-D4AE0A2C831D}" dt="2025-01-25T11:59:39.044" v="3965" actId="680"/>
        <pc:sldMkLst>
          <pc:docMk/>
          <pc:sldMk cId="779767624" sldId="307"/>
        </pc:sldMkLst>
      </pc:sldChg>
      <pc:sldMasterChg chg="setBg">
        <pc:chgData name="Vipul Kachave" userId="68d24f34-c636-491b-a2ef-cc5e79c100bf" providerId="ADAL" clId="{FBBCE496-E4CD-4DFA-A422-D4AE0A2C831D}" dt="2025-01-24T09:48:58.320" v="5"/>
        <pc:sldMasterMkLst>
          <pc:docMk/>
          <pc:sldMasterMk cId="999820341" sldId="2147483708"/>
        </pc:sldMasterMkLst>
      </pc:sldMasterChg>
      <pc:sldMasterChg chg="modSp modSldLayout">
        <pc:chgData name="Vipul Kachave" userId="68d24f34-c636-491b-a2ef-cc5e79c100bf" providerId="ADAL" clId="{FBBCE496-E4CD-4DFA-A422-D4AE0A2C831D}" dt="2025-01-25T05:07:17.415" v="2766"/>
        <pc:sldMasterMkLst>
          <pc:docMk/>
          <pc:sldMasterMk cId="3697470634" sldId="2147483725"/>
        </pc:sldMasterMkLst>
        <pc:spChg chg="mod">
          <ac:chgData name="Vipul Kachave" userId="68d24f34-c636-491b-a2ef-cc5e79c100bf" providerId="ADAL" clId="{FBBCE496-E4CD-4DFA-A422-D4AE0A2C831D}" dt="2025-01-25T05:07:17.415" v="2766"/>
          <ac:spMkLst>
            <pc:docMk/>
            <pc:sldMasterMk cId="3697470634" sldId="2147483725"/>
            <ac:spMk id="2" creationId="{00000000-0000-0000-0000-000000000000}"/>
          </ac:spMkLst>
        </pc:spChg>
        <pc:spChg chg="mod">
          <ac:chgData name="Vipul Kachave" userId="68d24f34-c636-491b-a2ef-cc5e79c100bf" providerId="ADAL" clId="{FBBCE496-E4CD-4DFA-A422-D4AE0A2C831D}" dt="2025-01-25T05:07:17.415" v="2766"/>
          <ac:spMkLst>
            <pc:docMk/>
            <pc:sldMasterMk cId="3697470634" sldId="2147483725"/>
            <ac:spMk id="3" creationId="{00000000-0000-0000-0000-000000000000}"/>
          </ac:spMkLst>
        </pc:spChg>
        <pc:spChg chg="mod">
          <ac:chgData name="Vipul Kachave" userId="68d24f34-c636-491b-a2ef-cc5e79c100bf" providerId="ADAL" clId="{FBBCE496-E4CD-4DFA-A422-D4AE0A2C831D}" dt="2025-01-25T05:07:17.415" v="2766"/>
          <ac:spMkLst>
            <pc:docMk/>
            <pc:sldMasterMk cId="3697470634" sldId="2147483725"/>
            <ac:spMk id="4" creationId="{00000000-0000-0000-0000-000000000000}"/>
          </ac:spMkLst>
        </pc:spChg>
        <pc:spChg chg="mod">
          <ac:chgData name="Vipul Kachave" userId="68d24f34-c636-491b-a2ef-cc5e79c100bf" providerId="ADAL" clId="{FBBCE496-E4CD-4DFA-A422-D4AE0A2C831D}" dt="2025-01-25T05:07:17.415" v="2766"/>
          <ac:spMkLst>
            <pc:docMk/>
            <pc:sldMasterMk cId="3697470634" sldId="2147483725"/>
            <ac:spMk id="5" creationId="{00000000-0000-0000-0000-000000000000}"/>
          </ac:spMkLst>
        </pc:spChg>
        <pc:spChg chg="mod">
          <ac:chgData name="Vipul Kachave" userId="68d24f34-c636-491b-a2ef-cc5e79c100bf" providerId="ADAL" clId="{FBBCE496-E4CD-4DFA-A422-D4AE0A2C831D}" dt="2025-01-25T05:07:17.415" v="2766"/>
          <ac:spMkLst>
            <pc:docMk/>
            <pc:sldMasterMk cId="3697470634" sldId="2147483725"/>
            <ac:spMk id="6" creationId="{00000000-0000-0000-0000-000000000000}"/>
          </ac:spMkLst>
        </pc:sp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2209181973" sldId="2147483726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209181973" sldId="2147483726"/>
              <ac:spMk id="2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209181973" sldId="2147483726"/>
              <ac:spMk id="3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209181973" sldId="2147483726"/>
              <ac:spMk id="11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3797520402" sldId="2147483727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797520402" sldId="2147483727"/>
              <ac:spMk id="2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797520402" sldId="2147483727"/>
              <ac:spMk id="3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797520402" sldId="2147483727"/>
              <ac:spMk id="11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3747105526" sldId="2147483728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747105526" sldId="2147483728"/>
              <ac:spMk id="2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747105526" sldId="2147483728"/>
              <ac:spMk id="3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747105526" sldId="2147483728"/>
              <ac:spMk id="10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2579454274" sldId="2147483729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579454274" sldId="2147483729"/>
              <ac:spMk id="3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579454274" sldId="2147483729"/>
              <ac:spMk id="4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579454274" sldId="2147483729"/>
              <ac:spMk id="8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2069427933" sldId="2147483730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069427933" sldId="2147483730"/>
              <ac:spMk id="3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069427933" sldId="2147483730"/>
              <ac:spMk id="4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069427933" sldId="2147483730"/>
              <ac:spMk id="5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069427933" sldId="2147483730"/>
              <ac:spMk id="6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069427933" sldId="2147483730"/>
              <ac:spMk id="10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2588317566" sldId="2147483731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2588317566" sldId="2147483731"/>
              <ac:spMk id="6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533388526" sldId="2147483733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533388526" sldId="2147483733"/>
              <ac:spMk id="2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533388526" sldId="2147483733"/>
              <ac:spMk id="3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533388526" sldId="2147483733"/>
              <ac:spMk id="4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533388526" sldId="2147483733"/>
              <ac:spMk id="12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3809348034" sldId="2147483734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809348034" sldId="2147483734"/>
              <ac:spMk id="2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809348034" sldId="2147483734"/>
              <ac:spMk id="4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809348034" sldId="2147483734"/>
              <ac:spMk id="5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809348034" sldId="2147483734"/>
              <ac:spMk id="6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809348034" sldId="2147483734"/>
              <ac:spMk id="7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3809348034" sldId="2147483734"/>
              <ac:spMk id="9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711721143" sldId="2147483735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711721143" sldId="2147483735"/>
              <ac:spMk id="2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711721143" sldId="2147483735"/>
              <ac:spMk id="4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711721143" sldId="2147483735"/>
              <ac:spMk id="15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4214222615" sldId="2147483736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4214222615" sldId="2147483736"/>
              <ac:spMk id="2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4214222615" sldId="2147483736"/>
              <ac:spMk id="3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4214222615" sldId="2147483736"/>
              <ac:spMk id="8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4214222615" sldId="2147483736"/>
              <ac:spMk id="9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4220307333" sldId="2147483737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4220307333" sldId="2147483737"/>
              <ac:spMk id="6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4220307333" sldId="2147483737"/>
              <ac:spMk id="9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4220307333" sldId="2147483737"/>
              <ac:spMk id="38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4268956923" sldId="2147483738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4268956923" sldId="2147483738"/>
              <ac:spMk id="7" creationId="{00000000-0000-0000-0000-000000000000}"/>
            </ac:spMkLst>
          </pc:spChg>
        </pc:sldLayoutChg>
        <pc:sldLayoutChg chg="modSp">
          <pc:chgData name="Vipul Kachave" userId="68d24f34-c636-491b-a2ef-cc5e79c100bf" providerId="ADAL" clId="{FBBCE496-E4CD-4DFA-A422-D4AE0A2C831D}" dt="2025-01-25T05:07:17.415" v="2766"/>
          <pc:sldLayoutMkLst>
            <pc:docMk/>
            <pc:sldMasterMk cId="3697470634" sldId="2147483725"/>
            <pc:sldLayoutMk cId="1876739099" sldId="2147483739"/>
          </pc:sldLayoutMkLst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1876739099" sldId="2147483739"/>
              <ac:spMk id="2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1876739099" sldId="2147483739"/>
              <ac:spMk id="3" creationId="{00000000-0000-0000-0000-000000000000}"/>
            </ac:spMkLst>
          </pc:spChg>
          <pc:spChg chg="mod">
            <ac:chgData name="Vipul Kachave" userId="68d24f34-c636-491b-a2ef-cc5e79c100bf" providerId="ADAL" clId="{FBBCE496-E4CD-4DFA-A422-D4AE0A2C831D}" dt="2025-01-25T05:07:17.415" v="2766"/>
            <ac:spMkLst>
              <pc:docMk/>
              <pc:sldMasterMk cId="3697470634" sldId="2147483725"/>
              <pc:sldLayoutMk cId="1876739099" sldId="2147483739"/>
              <ac:spMk id="1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F6822-C798-41E1-A82D-7ED4879CC3AC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24744-9BF9-4850-855A-9FDB0D0F3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7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4744-9BF9-4850-855A-9FDB0D0F377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1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4744-9BF9-4850-855A-9FDB0D0F377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4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4744-9BF9-4850-855A-9FDB0D0F3772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74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2" y="1449147"/>
            <a:ext cx="10572000" cy="2971051"/>
          </a:xfrm>
        </p:spPr>
        <p:txBody>
          <a:bodyPr/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2" y="5280848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8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9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1/25/2025</a:t>
            </a:fld>
            <a:endParaRPr lang="en-US" sz="100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1" dirty="0"/>
          </a:p>
        </p:txBody>
      </p:sp>
    </p:spTree>
    <p:extLst>
      <p:ext uri="{BB962C8B-B14F-4D97-AF65-F5344CB8AC3E}">
        <p14:creationId xmlns:p14="http://schemas.microsoft.com/office/powerpoint/2010/main" val="7117211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8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6" y="1238502"/>
            <a:ext cx="5893840" cy="2645912"/>
          </a:xfrm>
        </p:spPr>
        <p:txBody>
          <a:bodyPr anchor="b"/>
          <a:lstStyle>
            <a:lvl1pPr algn="l">
              <a:defRPr sz="4201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2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1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7"/>
            <a:ext cx="3810002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1/25/2025</a:t>
            </a:fld>
            <a:endParaRPr lang="en-US" sz="100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1" dirty="0"/>
          </a:p>
        </p:txBody>
      </p:sp>
    </p:spTree>
    <p:extLst>
      <p:ext uri="{BB962C8B-B14F-4D97-AF65-F5344CB8AC3E}">
        <p14:creationId xmlns:p14="http://schemas.microsoft.com/office/powerpoint/2010/main" val="42142226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5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90" y="2435958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1" y="2286001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1/25/2025</a:t>
            </a:fld>
            <a:endParaRPr lang="en-US" sz="100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1" dirty="0"/>
          </a:p>
        </p:txBody>
      </p:sp>
    </p:spTree>
    <p:extLst>
      <p:ext uri="{BB962C8B-B14F-4D97-AF65-F5344CB8AC3E}">
        <p14:creationId xmlns:p14="http://schemas.microsoft.com/office/powerpoint/2010/main" val="42203073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56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3" y="446089"/>
            <a:ext cx="4522348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1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2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39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1" y="2222288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2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9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9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1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5185874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6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54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30" y="2174875"/>
            <a:ext cx="518985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9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6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6" y="2751139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2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1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60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3" y="446088"/>
            <a:ext cx="3547532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3" y="446088"/>
            <a:ext cx="3547532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4" y="446089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3" y="2260739"/>
            <a:ext cx="3547532" cy="3600311"/>
          </a:xfrm>
        </p:spPr>
        <p:txBody>
          <a:bodyPr/>
          <a:lstStyle>
            <a:lvl1pPr marL="0" indent="0">
              <a:buNone/>
              <a:defRPr sz="1401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8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7" y="727523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8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7" y="2344685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2" y="6041363"/>
            <a:ext cx="976878" cy="365125"/>
          </a:xfrm>
        </p:spPr>
        <p:txBody>
          <a:bodyPr/>
          <a:lstStyle/>
          <a:p>
            <a:fld id="{4A8D24A4-5FEC-4062-8995-EB21925B3B40}" type="datetime1">
              <a:rPr lang="en-US" smtClean="0"/>
              <a:t>1/25/2025</a:t>
            </a:fld>
            <a:endParaRPr lang="en-US" sz="100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7" y="6041363"/>
            <a:ext cx="3295413" cy="365125"/>
          </a:xfrm>
        </p:spPr>
        <p:txBody>
          <a:bodyPr/>
          <a:lstStyle/>
          <a:p>
            <a:endParaRPr lang="en-US" sz="1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90" y="5915888"/>
            <a:ext cx="1062155" cy="490599"/>
          </a:xfrm>
        </p:spPr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1" dirty="0"/>
          </a:p>
        </p:txBody>
      </p:sp>
    </p:spTree>
    <p:extLst>
      <p:ext uri="{BB962C8B-B14F-4D97-AF65-F5344CB8AC3E}">
        <p14:creationId xmlns:p14="http://schemas.microsoft.com/office/powerpoint/2010/main" val="38093480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2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5" y="6041363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sz="100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7" y="6041363"/>
            <a:ext cx="134370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A8D24A4-5FEC-4062-8995-EB21925B3B40}" type="datetime1">
              <a:rPr lang="en-US" smtClean="0"/>
              <a:t>1/25/2025</a:t>
            </a:fld>
            <a:endParaRPr lang="en-US" sz="100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2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1" dirty="0"/>
          </a:p>
        </p:txBody>
      </p:sp>
    </p:spTree>
    <p:extLst>
      <p:ext uri="{BB962C8B-B14F-4D97-AF65-F5344CB8AC3E}">
        <p14:creationId xmlns:p14="http://schemas.microsoft.com/office/powerpoint/2010/main" val="3697470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hf sldNum="0" hdr="0" ftr="0" dt="0"/>
  <p:txStyles>
    <p:titleStyle>
      <a:lvl1pPr algn="l" defTabSz="457206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4" indent="-3429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9" indent="-285753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30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35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0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45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73" name="Rounded Rectangle 16">
            <a:extLst>
              <a:ext uri="{FF2B5EF4-FFF2-40B4-BE49-F238E27FC236}">
                <a16:creationId xmlns:a16="http://schemas.microsoft.com/office/drawing/2014/main" id="{C9F832F7-01DF-4B61-A3AE-C86DF820A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002" y="564808"/>
            <a:ext cx="8884604" cy="3599352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Freeform 18">
            <a:extLst>
              <a:ext uri="{FF2B5EF4-FFF2-40B4-BE49-F238E27FC236}">
                <a16:creationId xmlns:a16="http://schemas.microsoft.com/office/drawing/2014/main" id="{DF04CCCA-6F0F-4FF9-9FB3-61BC8C0DA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itle 4">
            <a:extLst>
              <a:ext uri="{FF2B5EF4-FFF2-40B4-BE49-F238E27FC236}">
                <a16:creationId xmlns:a16="http://schemas.microsoft.com/office/drawing/2014/main" id="{D45DC801-0FCD-3100-6123-E241B4FC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/>
              <a:t>AtliQ Hardware Ad-hoc Analysis</a:t>
            </a:r>
          </a:p>
        </p:txBody>
      </p:sp>
      <p:pic>
        <p:nvPicPr>
          <p:cNvPr id="1028" name="Picture 4" descr="A logo with black and orange letters&#10;&#10;Description automatically generated">
            <a:extLst>
              <a:ext uri="{FF2B5EF4-FFF2-40B4-BE49-F238E27FC236}">
                <a16:creationId xmlns:a16="http://schemas.microsoft.com/office/drawing/2014/main" id="{38E78871-15EF-E45D-222F-017234DB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9" r="-2" b="19062"/>
          <a:stretch/>
        </p:blipFill>
        <p:spPr bwMode="auto">
          <a:xfrm>
            <a:off x="1150011" y="891628"/>
            <a:ext cx="8204586" cy="294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@atliq">
            <a:extLst>
              <a:ext uri="{FF2B5EF4-FFF2-40B4-BE49-F238E27FC236}">
                <a16:creationId xmlns:a16="http://schemas.microsoft.com/office/drawing/2014/main" id="{27780C25-908B-8D77-DDDC-6F0D670E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242023B-C29F-68C2-633C-7D0BCE86D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9" y="2286002"/>
            <a:ext cx="10462052" cy="3896212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4BBFB36-B3BD-FCD0-8480-DBC08EEC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3" y="675787"/>
            <a:ext cx="10571998" cy="970450"/>
          </a:xfrm>
        </p:spPr>
        <p:txBody>
          <a:bodyPr>
            <a:noAutofit/>
          </a:bodyPr>
          <a:lstStyle/>
          <a:p>
            <a:r>
              <a:rPr lang="en-US" sz="3200" dirty="0"/>
              <a:t>Gross Monthly sales report:</a:t>
            </a:r>
            <a:br>
              <a:rPr lang="en-US" sz="3200" dirty="0"/>
            </a:br>
            <a:r>
              <a:rPr lang="en-US" sz="2800" dirty="0"/>
              <a:t>Retrieve </a:t>
            </a:r>
            <a:r>
              <a:rPr lang="en-US" sz="2800" dirty="0" err="1"/>
              <a:t>Gross_price</a:t>
            </a:r>
            <a:r>
              <a:rPr lang="en-US" sz="2800" dirty="0"/>
              <a:t> and </a:t>
            </a:r>
            <a:r>
              <a:rPr lang="en-US" sz="2800" dirty="0" err="1"/>
              <a:t>Gross_price_total</a:t>
            </a:r>
            <a:r>
              <a:rPr lang="en-US" sz="2800" dirty="0"/>
              <a:t> by joining another table.</a:t>
            </a:r>
            <a:endParaRPr lang="en-IN" sz="300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51CB66-F82E-3EA9-0AD0-6E0306952CF9}"/>
              </a:ext>
            </a:extLst>
          </p:cNvPr>
          <p:cNvSpPr/>
          <p:nvPr/>
        </p:nvSpPr>
        <p:spPr>
          <a:xfrm>
            <a:off x="10236200" y="6057900"/>
            <a:ext cx="1701801" cy="660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b="1" dirty="0">
                <a:solidFill>
                  <a:schemeClr val="bg2"/>
                </a:solidFill>
              </a:rPr>
              <a:t>OUTPUT</a:t>
            </a:r>
            <a:endParaRPr lang="en-IN" sz="1801" b="1" dirty="0">
              <a:solidFill>
                <a:schemeClr val="bg2"/>
              </a:solidFill>
            </a:endParaRPr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3B10FD5C-AE38-F091-3EC0-9D0CC1E95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5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rgbClr val="536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7" cy="5897881"/>
          </a:xfrm>
          <a:prstGeom prst="rect">
            <a:avLst/>
          </a:prstGeom>
          <a:solidFill>
            <a:srgbClr val="FFFFFF"/>
          </a:solidFill>
          <a:ln w="22225">
            <a:solidFill>
              <a:srgbClr val="78E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2977BC-D723-2A5A-0A12-FB38EEFC1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3" y="480060"/>
            <a:ext cx="11343493" cy="58978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14BC75-5D5E-F802-1DB5-BF25139CD6D6}"/>
              </a:ext>
            </a:extLst>
          </p:cNvPr>
          <p:cNvSpPr/>
          <p:nvPr/>
        </p:nvSpPr>
        <p:spPr>
          <a:xfrm>
            <a:off x="11711941" y="10885"/>
            <a:ext cx="480059" cy="4027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2" descr="@atliq">
            <a:extLst>
              <a:ext uri="{FF2B5EF4-FFF2-40B4-BE49-F238E27FC236}">
                <a16:creationId xmlns:a16="http://schemas.microsoft.com/office/drawing/2014/main" id="{10A2FB12-15A9-F597-9B32-BF059F607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1940" y="-33201"/>
            <a:ext cx="480059" cy="48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4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10D62-BE37-D614-505A-55DFCC495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2A6F34-4437-656C-6FEE-6E60109C1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15" y="1917700"/>
            <a:ext cx="2908386" cy="4898962"/>
          </a:xfrm>
        </p:spPr>
      </p:pic>
      <p:pic>
        <p:nvPicPr>
          <p:cNvPr id="7" name="Picture 6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C0F08BFF-3788-188B-C7E4-5EE89135C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27" y="2723410"/>
            <a:ext cx="8343444" cy="28609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61FD55-7670-3FE9-C7BC-4ED8C9EF9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>
            <a:noAutofit/>
          </a:bodyPr>
          <a:lstStyle/>
          <a:p>
            <a:r>
              <a:rPr lang="en-US" sz="3001" dirty="0"/>
              <a:t>Retrieve Monthly </a:t>
            </a:r>
            <a:r>
              <a:rPr lang="en-US" sz="3001" dirty="0" err="1"/>
              <a:t>Gross_sales_amount</a:t>
            </a:r>
            <a:r>
              <a:rPr lang="en-US" sz="3001" dirty="0"/>
              <a:t> for Flipkart </a:t>
            </a:r>
            <a:endParaRPr lang="en-IN" sz="3001" dirty="0"/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91464724-15ED-3D46-D2B2-3F95F706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54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code with text&#10;&#10;Description automatically generated">
            <a:extLst>
              <a:ext uri="{FF2B5EF4-FFF2-40B4-BE49-F238E27FC236}">
                <a16:creationId xmlns:a16="http://schemas.microsoft.com/office/drawing/2014/main" id="{D6AB417C-5E1E-2064-0ED5-A740ED8B0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2" y="1915803"/>
            <a:ext cx="10545292" cy="2824876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E86EA2F-F19F-2862-163B-DCDDFEBAE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109" y="4784939"/>
            <a:ext cx="3284777" cy="20730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A0714E9-02EF-C8E5-58BD-9A82272CBEE7}"/>
              </a:ext>
            </a:extLst>
          </p:cNvPr>
          <p:cNvSpPr txBox="1">
            <a:spLocks/>
          </p:cNvSpPr>
          <p:nvPr/>
        </p:nvSpPr>
        <p:spPr>
          <a:xfrm>
            <a:off x="962401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1" dirty="0"/>
              <a:t>Generate Yearly sales report for customer </a:t>
            </a:r>
            <a:endParaRPr lang="en-IN" sz="3001" dirty="0"/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BA6A7D16-F472-800C-9E60-51EAB591C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24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922113-785B-C9FB-3671-7A0308E2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5" y="2405229"/>
            <a:ext cx="9013653" cy="328989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70EA96-341A-DAD5-315D-B57C8CEDA6AC}"/>
              </a:ext>
            </a:extLst>
          </p:cNvPr>
          <p:cNvSpPr txBox="1">
            <a:spLocks/>
          </p:cNvSpPr>
          <p:nvPr/>
        </p:nvSpPr>
        <p:spPr>
          <a:xfrm>
            <a:off x="598433" y="-195233"/>
            <a:ext cx="10783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2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STORED PROCEDURE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E2F0D2-F40C-ACEF-36F7-14400950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33" y="775217"/>
            <a:ext cx="10571998" cy="970450"/>
          </a:xfrm>
        </p:spPr>
        <p:txBody>
          <a:bodyPr>
            <a:noAutofit/>
          </a:bodyPr>
          <a:lstStyle/>
          <a:p>
            <a:r>
              <a:rPr lang="en-US" sz="2400" dirty="0"/>
              <a:t>Create a Stored procedure to get monthly gross sales report for any customer passing any customer code into stored procedure.</a:t>
            </a:r>
            <a:endParaRPr lang="en-IN" sz="2400" dirty="0"/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AB9EA027-41E9-E3D4-6B1B-6AA666536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2C9FC01-7060-498D-E58E-4D932B69D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57" y="5861079"/>
            <a:ext cx="6682547" cy="53716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61242F-4AE0-7BF0-EB1E-B60D18A0A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682" y="2405229"/>
            <a:ext cx="2792318" cy="399301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3EBF596-0C42-8D62-FF8C-6BABE6A5763E}"/>
              </a:ext>
            </a:extLst>
          </p:cNvPr>
          <p:cNvSpPr/>
          <p:nvPr/>
        </p:nvSpPr>
        <p:spPr>
          <a:xfrm>
            <a:off x="8745258" y="6008914"/>
            <a:ext cx="529372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547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E23282-5AA3-FD50-3AB6-85D2CF65B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9" y="2233455"/>
            <a:ext cx="9481452" cy="3503315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B36B9E-F687-758B-9AD0-8130E380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33" y="775217"/>
            <a:ext cx="10571998" cy="970450"/>
          </a:xfrm>
        </p:spPr>
        <p:txBody>
          <a:bodyPr>
            <a:noAutofit/>
          </a:bodyPr>
          <a:lstStyle/>
          <a:p>
            <a:r>
              <a:rPr lang="en-US" sz="2400" dirty="0"/>
              <a:t>Sometimes customer has two or more codes, so create stored procedure to get monthly gross sales report for customer passing customer codes into list </a:t>
            </a:r>
            <a:r>
              <a:rPr lang="en-US" sz="2400" dirty="0" err="1"/>
              <a:t>fromat</a:t>
            </a:r>
            <a:r>
              <a:rPr lang="en-US" sz="2400" dirty="0"/>
              <a:t> in stored procedure.</a:t>
            </a:r>
            <a:endParaRPr lang="en-IN" sz="2400" dirty="0"/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9CAE1595-147E-62C5-0F33-80E6B2DA1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46F0800-0121-B7F6-7CD9-9D4C269C2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15" y="5902812"/>
            <a:ext cx="6715434" cy="48441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8B19807-9B16-1149-E587-444AD126C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15"/>
          <a:stretch/>
        </p:blipFill>
        <p:spPr>
          <a:xfrm>
            <a:off x="9851572" y="2184429"/>
            <a:ext cx="2198910" cy="420279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D9F1E96-6AC2-77DB-03C7-A42FAD4C2036}"/>
              </a:ext>
            </a:extLst>
          </p:cNvPr>
          <p:cNvSpPr/>
          <p:nvPr/>
        </p:nvSpPr>
        <p:spPr>
          <a:xfrm>
            <a:off x="9184202" y="5995958"/>
            <a:ext cx="529372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75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cod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6D4A322-C766-724C-50B2-27D623474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9" y="2739346"/>
            <a:ext cx="7654609" cy="281236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E8EB20F-18C2-87C8-8C42-43CCCE3F3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227" y="1954061"/>
            <a:ext cx="3019774" cy="47194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07B0BE1-FF73-9CE3-6A5B-CAC8E675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03" y="457716"/>
            <a:ext cx="10571998" cy="970450"/>
          </a:xfrm>
        </p:spPr>
        <p:txBody>
          <a:bodyPr>
            <a:noAutofit/>
          </a:bodyPr>
          <a:lstStyle/>
          <a:p>
            <a:r>
              <a:rPr lang="en-US" sz="2800" dirty="0"/>
              <a:t>Create a Join between two tables to get Market wise sold quantities.</a:t>
            </a:r>
            <a:endParaRPr lang="en-IN" sz="2800" dirty="0"/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7014788C-3AC2-69B5-9624-DFF6FEC6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108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A586-8011-56CE-B73D-C1C03AFA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0E3AC89-2DAA-C2C1-08E6-843394A2F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2" y="174529"/>
            <a:ext cx="5928270" cy="65089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B48E8A-C604-179C-1208-8962523F3E85}"/>
              </a:ext>
            </a:extLst>
          </p:cNvPr>
          <p:cNvSpPr txBox="1">
            <a:spLocks/>
          </p:cNvSpPr>
          <p:nvPr/>
        </p:nvSpPr>
        <p:spPr>
          <a:xfrm>
            <a:off x="6604000" y="241607"/>
            <a:ext cx="6233070" cy="138161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Create a Stored procedure to categorized market in three level</a:t>
            </a:r>
          </a:p>
          <a:p>
            <a:r>
              <a:rPr lang="en-US" sz="2400" dirty="0"/>
              <a:t>badge based on their </a:t>
            </a:r>
            <a:r>
              <a:rPr lang="en-US" sz="2400" dirty="0" err="1"/>
              <a:t>sold_quantity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3" name="Picture 2" descr="@atliq">
            <a:extLst>
              <a:ext uri="{FF2B5EF4-FFF2-40B4-BE49-F238E27FC236}">
                <a16:creationId xmlns:a16="http://schemas.microsoft.com/office/drawing/2014/main" id="{EBE21FC0-DE2F-ADAF-2656-0196D9EDE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7C3045-8DFB-195D-457F-90C37831E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535" y="2316716"/>
            <a:ext cx="2404923" cy="4094096"/>
          </a:xfrm>
        </p:spPr>
      </p:pic>
      <p:pic>
        <p:nvPicPr>
          <p:cNvPr id="7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id="{2FF02004-623C-C6D7-81A6-2C80724CF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7" y="3445075"/>
            <a:ext cx="3211364" cy="7753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9A43B6E0-6E91-4602-D59D-CA63B47047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9" y="2758714"/>
            <a:ext cx="1343212" cy="5144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9FD96C-20DF-616B-43E3-91121D8B01C6}"/>
              </a:ext>
            </a:extLst>
          </p:cNvPr>
          <p:cNvCxnSpPr/>
          <p:nvPr/>
        </p:nvCxnSpPr>
        <p:spPr>
          <a:xfrm>
            <a:off x="11146971" y="2758714"/>
            <a:ext cx="838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7D9CF1-FE7E-32CF-13EB-24691D36BA2D}"/>
              </a:ext>
            </a:extLst>
          </p:cNvPr>
          <p:cNvCxnSpPr/>
          <p:nvPr/>
        </p:nvCxnSpPr>
        <p:spPr>
          <a:xfrm>
            <a:off x="11146971" y="3052629"/>
            <a:ext cx="838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A0BC2E-137D-FE1E-62EC-CA07BAFD5703}"/>
              </a:ext>
            </a:extLst>
          </p:cNvPr>
          <p:cNvCxnSpPr>
            <a:cxnSpLocks/>
          </p:cNvCxnSpPr>
          <p:nvPr/>
        </p:nvCxnSpPr>
        <p:spPr>
          <a:xfrm>
            <a:off x="11146971" y="2758714"/>
            <a:ext cx="0" cy="2939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941A32-29CF-098C-2261-3B992C4C2119}"/>
              </a:ext>
            </a:extLst>
          </p:cNvPr>
          <p:cNvCxnSpPr>
            <a:cxnSpLocks/>
          </p:cNvCxnSpPr>
          <p:nvPr/>
        </p:nvCxnSpPr>
        <p:spPr>
          <a:xfrm>
            <a:off x="11985171" y="2764156"/>
            <a:ext cx="0" cy="2939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6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BDA69CC-54AC-F4AE-6724-8609EFD2D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14" y="1937659"/>
            <a:ext cx="4833886" cy="4869432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EDFBEF-5415-502A-FBC2-C3E54E6F55AA}"/>
              </a:ext>
            </a:extLst>
          </p:cNvPr>
          <p:cNvSpPr txBox="1">
            <a:spLocks/>
          </p:cNvSpPr>
          <p:nvPr/>
        </p:nvSpPr>
        <p:spPr>
          <a:xfrm>
            <a:off x="560333" y="49581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P&amp;L report:</a:t>
            </a:r>
          </a:p>
          <a:p>
            <a:r>
              <a:rPr lang="en-US" sz="2800" dirty="0"/>
              <a:t>Retrieve pre invoice discount percent by joining two tables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2725B8-F8FE-1D4E-3CBF-57A28E0A05F4}"/>
              </a:ext>
            </a:extLst>
          </p:cNvPr>
          <p:cNvSpPr/>
          <p:nvPr/>
        </p:nvSpPr>
        <p:spPr>
          <a:xfrm>
            <a:off x="10236200" y="6057900"/>
            <a:ext cx="1701801" cy="660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b="1" dirty="0">
                <a:solidFill>
                  <a:schemeClr val="bg2"/>
                </a:solidFill>
              </a:rPr>
              <a:t>OUTPUT</a:t>
            </a:r>
            <a:endParaRPr lang="en-IN" sz="1801" b="1" dirty="0">
              <a:solidFill>
                <a:schemeClr val="bg2"/>
              </a:solidFill>
            </a:endParaRPr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8F3080BB-E928-9A0F-DF5F-54850D526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530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772B511-3B3E-54F9-F2C2-F8240BC1F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0" y="622300"/>
            <a:ext cx="11852761" cy="5803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900D7B-6C8B-DE43-9480-D2ABFD789325}"/>
              </a:ext>
            </a:extLst>
          </p:cNvPr>
          <p:cNvSpPr/>
          <p:nvPr/>
        </p:nvSpPr>
        <p:spPr>
          <a:xfrm>
            <a:off x="11560629" y="-10888"/>
            <a:ext cx="631371" cy="4800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2" descr="@atliq">
            <a:extLst>
              <a:ext uri="{FF2B5EF4-FFF2-40B4-BE49-F238E27FC236}">
                <a16:creationId xmlns:a16="http://schemas.microsoft.com/office/drawing/2014/main" id="{D2694A91-87AA-6757-37AB-3F6A6EF2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29" y="-48445"/>
            <a:ext cx="555171" cy="55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1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5778-52B3-9D6E-FF0D-D1C30338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D389B-3904-36D9-C918-37E0A3409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Atliq</a:t>
            </a:r>
            <a:r>
              <a:rPr lang="en-US" dirty="0"/>
              <a:t> Hardware is a hardware retail business that operates in multiple markets and offers a wide range of </a:t>
            </a:r>
            <a:r>
              <a:rPr lang="en-US" b="0" i="0" dirty="0">
                <a:effectLst/>
              </a:rPr>
              <a:t>personal computers, mice, printers, and various other peripherals.</a:t>
            </a:r>
          </a:p>
          <a:p>
            <a:r>
              <a:rPr lang="en-US" b="0" i="0" dirty="0">
                <a:effectLst/>
              </a:rPr>
              <a:t> </a:t>
            </a:r>
            <a:r>
              <a:rPr lang="en-US" dirty="0"/>
              <a:t>The business faces the challenge of analyzing large volumes of sales data across different branches and regions to gain actionable insights for decision-making. Currently, the business lacks a comprehensive data analysis solution to evaluate its financial performance and optimize its sales strategy.</a:t>
            </a:r>
            <a:endParaRPr lang="en-US" b="0" i="0" dirty="0">
              <a:effectLst/>
            </a:endParaRPr>
          </a:p>
          <a:p>
            <a:r>
              <a:rPr lang="en-US" dirty="0"/>
              <a:t>The objective of this project is to leverage SQL to analyze </a:t>
            </a:r>
            <a:r>
              <a:rPr lang="en-US" dirty="0" err="1"/>
              <a:t>Atliq</a:t>
            </a:r>
            <a:r>
              <a:rPr lang="en-US" dirty="0"/>
              <a:t> Hardware's sales data and generate key business insights that will help the management team make data-driven decisions.</a:t>
            </a:r>
            <a:endParaRPr lang="en-IN" dirty="0"/>
          </a:p>
        </p:txBody>
      </p:sp>
      <p:pic>
        <p:nvPicPr>
          <p:cNvPr id="2050" name="Picture 2" descr="@atliq">
            <a:extLst>
              <a:ext uri="{FF2B5EF4-FFF2-40B4-BE49-F238E27FC236}">
                <a16:creationId xmlns:a16="http://schemas.microsoft.com/office/drawing/2014/main" id="{2A7CA26A-7E98-74BC-ADE4-9B8ABC08C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8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902A-7DE9-17D1-FB96-48ECA497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C9220F-753C-F6EA-2B50-0052AD9BAE45}"/>
              </a:ext>
            </a:extLst>
          </p:cNvPr>
          <p:cNvSpPr txBox="1">
            <a:spLocks/>
          </p:cNvSpPr>
          <p:nvPr/>
        </p:nvSpPr>
        <p:spPr>
          <a:xfrm>
            <a:off x="703662" y="513976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Create view “</a:t>
            </a:r>
            <a:r>
              <a:rPr lang="en-US" sz="2800" dirty="0" err="1"/>
              <a:t>sales_pre_invoice_discount</a:t>
            </a:r>
            <a:r>
              <a:rPr lang="en-US" sz="2800" dirty="0"/>
              <a:t>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902FC-C8A3-4DBB-AE88-0F66621D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04" y="1931396"/>
            <a:ext cx="6438192" cy="482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74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BA2CD7-D395-B4B0-497E-E09B7B922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628902"/>
            <a:ext cx="12192000" cy="42291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363BAD7-0C85-504C-5013-835600B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95" y="1565921"/>
            <a:ext cx="7354411" cy="8941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824CE09-3333-AAB2-95E7-646717577DD7}"/>
              </a:ext>
            </a:extLst>
          </p:cNvPr>
          <p:cNvSpPr txBox="1">
            <a:spLocks/>
          </p:cNvSpPr>
          <p:nvPr/>
        </p:nvSpPr>
        <p:spPr>
          <a:xfrm>
            <a:off x="496833" y="24181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Using view </a:t>
            </a:r>
            <a:r>
              <a:rPr lang="en-US" sz="2800" dirty="0" err="1"/>
              <a:t>sales_pre_invoice_discount</a:t>
            </a:r>
            <a:r>
              <a:rPr lang="en-US" sz="2800" dirty="0"/>
              <a:t> generate the </a:t>
            </a:r>
            <a:r>
              <a:rPr lang="en-US" sz="2800" dirty="0" err="1"/>
              <a:t>net_invoice_sales</a:t>
            </a:r>
            <a:endParaRPr lang="en-US" sz="2800" dirty="0"/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89FA1589-0CBC-BBD1-3C77-39B89DAAA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775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59AC7-961E-CC75-E52E-8A0903F03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141C83-B502-6A31-4711-25812A995498}"/>
              </a:ext>
            </a:extLst>
          </p:cNvPr>
          <p:cNvSpPr txBox="1">
            <a:spLocks/>
          </p:cNvSpPr>
          <p:nvPr/>
        </p:nvSpPr>
        <p:spPr>
          <a:xfrm>
            <a:off x="496833" y="62281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Create view “</a:t>
            </a:r>
            <a:r>
              <a:rPr lang="en-US" sz="2800" dirty="0" err="1"/>
              <a:t>sales_post_invoice_discount</a:t>
            </a:r>
            <a:r>
              <a:rPr lang="en-US" sz="2800" dirty="0"/>
              <a:t>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19C34-63A2-49E8-8D1D-88E9BD9D7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92"/>
          <a:stretch/>
        </p:blipFill>
        <p:spPr>
          <a:xfrm>
            <a:off x="668702" y="2254382"/>
            <a:ext cx="10929515" cy="40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3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03DA00-702F-1E27-8C51-A2FD14233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88" y="1672993"/>
            <a:ext cx="8515691" cy="97045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75B0A4A-4E47-3BB9-6C83-DF8DB2765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2755770"/>
            <a:ext cx="12188825" cy="410222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91460D0-52B8-38B9-3FD6-16CA99B0E860}"/>
              </a:ext>
            </a:extLst>
          </p:cNvPr>
          <p:cNvSpPr txBox="1">
            <a:spLocks/>
          </p:cNvSpPr>
          <p:nvPr/>
        </p:nvSpPr>
        <p:spPr>
          <a:xfrm>
            <a:off x="560333" y="49581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Using view </a:t>
            </a:r>
            <a:r>
              <a:rPr lang="en-US" sz="2800" dirty="0" err="1"/>
              <a:t>sales_post_invoice_discount</a:t>
            </a:r>
            <a:r>
              <a:rPr lang="en-US" sz="2800" dirty="0"/>
              <a:t> generate the Net sales</a:t>
            </a:r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1E3933B7-4122-E523-D446-1D00492A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834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4E2032B-9100-DFEB-4D8D-DEE8D3CE3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7" y="2419905"/>
            <a:ext cx="8623636" cy="2652838"/>
          </a:xfr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A4B755C-469A-0DF6-F152-21974325B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64" y="4455360"/>
            <a:ext cx="3162300" cy="23298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21BA3F-3285-84F9-A26B-A71991D0AC2F}"/>
              </a:ext>
            </a:extLst>
          </p:cNvPr>
          <p:cNvSpPr txBox="1">
            <a:spLocks/>
          </p:cNvSpPr>
          <p:nvPr/>
        </p:nvSpPr>
        <p:spPr>
          <a:xfrm>
            <a:off x="560333" y="49581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1" dirty="0"/>
              <a:t>Retrieve Top 5 Markets by Net sales in Fiscal year 2021</a:t>
            </a:r>
          </a:p>
          <a:p>
            <a:endParaRPr lang="en-US" sz="3001" dirty="0"/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0B5F14C0-1FAD-3BF7-1CB1-E71FD5B6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64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3404C32-3537-2E0E-F684-C1B59A91C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3" y="1363599"/>
            <a:ext cx="9837022" cy="5015818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447817-005C-2A23-C1CA-9222264CBD42}"/>
              </a:ext>
            </a:extLst>
          </p:cNvPr>
          <p:cNvSpPr txBox="1">
            <a:spLocks/>
          </p:cNvSpPr>
          <p:nvPr/>
        </p:nvSpPr>
        <p:spPr>
          <a:xfrm>
            <a:off x="560332" y="305316"/>
            <a:ext cx="11085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Create stored procedure to get Top n Customers by Net sales for  fiscal year</a:t>
            </a:r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1216A9D3-A7F2-C485-281E-BA8417034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CF85F1-D63E-D66B-9153-CA6235A15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69" y="6453880"/>
            <a:ext cx="8225416" cy="30513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79EE71-FF7D-493C-77F1-97ABC6EC7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734" y="3871508"/>
            <a:ext cx="1991451" cy="2191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E30A8-06BF-5AD4-3606-D2F51E557EDC}"/>
              </a:ext>
            </a:extLst>
          </p:cNvPr>
          <p:cNvSpPr txBox="1"/>
          <p:nvPr/>
        </p:nvSpPr>
        <p:spPr>
          <a:xfrm>
            <a:off x="10059195" y="6151177"/>
            <a:ext cx="2434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Top 5 Customers in South </a:t>
            </a:r>
            <a:r>
              <a:rPr lang="en-US" sz="1000" b="1" dirty="0" err="1"/>
              <a:t>korea</a:t>
            </a:r>
            <a:endParaRPr lang="en-IN" sz="1000" b="1" dirty="0"/>
          </a:p>
        </p:txBody>
      </p:sp>
    </p:spTree>
    <p:extLst>
      <p:ext uri="{BB962C8B-B14F-4D97-AF65-F5344CB8AC3E}">
        <p14:creationId xmlns:p14="http://schemas.microsoft.com/office/powerpoint/2010/main" val="44101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4052F527-B5C2-0D4B-8DF8-1047E9C36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32" y="1510092"/>
            <a:ext cx="8519057" cy="4456593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E971349-D528-D13A-611E-F55FDFA47C47}"/>
              </a:ext>
            </a:extLst>
          </p:cNvPr>
          <p:cNvSpPr txBox="1">
            <a:spLocks/>
          </p:cNvSpPr>
          <p:nvPr/>
        </p:nvSpPr>
        <p:spPr>
          <a:xfrm>
            <a:off x="560332" y="305316"/>
            <a:ext cx="11085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Create stored procedure to get Top n Markets by Net sales for  fiscal year</a:t>
            </a:r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8B20B10B-9ACE-65DC-5A86-3E94F1A8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C0D0772-B5EF-2263-5646-D539417C6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15" y="6201011"/>
            <a:ext cx="8822899" cy="48027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F27464B-23B2-3016-BAFC-76DB17433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968" y="2748426"/>
            <a:ext cx="2479946" cy="2899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091C2-A503-A6A4-8EBE-455E2BD19E7A}"/>
              </a:ext>
            </a:extLst>
          </p:cNvPr>
          <p:cNvSpPr txBox="1"/>
          <p:nvPr/>
        </p:nvSpPr>
        <p:spPr>
          <a:xfrm>
            <a:off x="9662576" y="5743620"/>
            <a:ext cx="2434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 10 Markets in FY 2019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71745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3166359-5A07-0548-1503-CBE7B0ECE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4" y="1305975"/>
            <a:ext cx="8834743" cy="476208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D1F537A-34A1-0071-C567-6D6F0EADEAE6}"/>
              </a:ext>
            </a:extLst>
          </p:cNvPr>
          <p:cNvSpPr txBox="1">
            <a:spLocks/>
          </p:cNvSpPr>
          <p:nvPr/>
        </p:nvSpPr>
        <p:spPr>
          <a:xfrm>
            <a:off x="560332" y="305316"/>
            <a:ext cx="11085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Create stored procedure to get Top n Products by Net sales </a:t>
            </a:r>
          </a:p>
          <a:p>
            <a:r>
              <a:rPr lang="en-US" sz="2800" dirty="0"/>
              <a:t>for  fiscal year</a:t>
            </a:r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8B9EF156-219A-5E0D-9BE7-11F640918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38D90BB-7CBA-3C72-7B95-40710C1B6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82" y="6348345"/>
            <a:ext cx="8394903" cy="40867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740687-BE8F-883E-6CAF-4C6B88A85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343" y="2600546"/>
            <a:ext cx="2604842" cy="29947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F5B883-2F72-F476-21F9-B517941D1FA7}"/>
              </a:ext>
            </a:extLst>
          </p:cNvPr>
          <p:cNvSpPr txBox="1"/>
          <p:nvPr/>
        </p:nvSpPr>
        <p:spPr>
          <a:xfrm>
            <a:off x="9597260" y="5743620"/>
            <a:ext cx="243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Top 7 Products in FY 2022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52777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FDB138-1EC6-E136-BF48-7B18B7BFF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619" y="2037798"/>
            <a:ext cx="2760183" cy="4739022"/>
          </a:xfrm>
        </p:spPr>
      </p:pic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C33F088-7BB3-2A43-12F6-E79A087B0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5" y="2334178"/>
            <a:ext cx="8178795" cy="40549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D955EA-9FBD-79BB-3F04-538BAD332247}"/>
              </a:ext>
            </a:extLst>
          </p:cNvPr>
          <p:cNvSpPr txBox="1">
            <a:spLocks/>
          </p:cNvSpPr>
          <p:nvPr/>
        </p:nvSpPr>
        <p:spPr>
          <a:xfrm>
            <a:off x="598433" y="-195233"/>
            <a:ext cx="10783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2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COMMON TABLE EXPRESSION (CTE’s)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3C0588-2AF1-E6ED-904B-4E5D04FEFDD2}"/>
              </a:ext>
            </a:extLst>
          </p:cNvPr>
          <p:cNvSpPr txBox="1">
            <a:spLocks/>
          </p:cNvSpPr>
          <p:nvPr/>
        </p:nvSpPr>
        <p:spPr>
          <a:xfrm>
            <a:off x="598433" y="773093"/>
            <a:ext cx="11085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Generate customer-wise Net sales % Distribution by creating CTE.</a:t>
            </a:r>
          </a:p>
        </p:txBody>
      </p:sp>
      <p:pic>
        <p:nvPicPr>
          <p:cNvPr id="6" name="Picture 2" descr="@atliq">
            <a:extLst>
              <a:ext uri="{FF2B5EF4-FFF2-40B4-BE49-F238E27FC236}">
                <a16:creationId xmlns:a16="http://schemas.microsoft.com/office/drawing/2014/main" id="{4EEBDBCC-1B18-CFE7-69BA-E27B0A3D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3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3D212283-79EB-8ED0-3CA7-5AC736BB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2" y="1968501"/>
            <a:ext cx="3760148" cy="4622800"/>
          </a:xfrm>
        </p:spPr>
      </p:pic>
      <p:pic>
        <p:nvPicPr>
          <p:cNvPr id="7" name="Picture 6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C41611E5-9B8C-09EB-F8BF-FB1529980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2" y="2373086"/>
            <a:ext cx="7658100" cy="403772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94746CF-D064-A6C9-3DFD-4ABFB68D79B3}"/>
              </a:ext>
            </a:extLst>
          </p:cNvPr>
          <p:cNvSpPr txBox="1">
            <a:spLocks/>
          </p:cNvSpPr>
          <p:nvPr/>
        </p:nvSpPr>
        <p:spPr>
          <a:xfrm>
            <a:off x="641976" y="447188"/>
            <a:ext cx="11085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Generate customer-wise % share per Region by creating CTE.</a:t>
            </a:r>
          </a:p>
        </p:txBody>
      </p:sp>
      <p:pic>
        <p:nvPicPr>
          <p:cNvPr id="4" name="Picture 2" descr="@atliq">
            <a:extLst>
              <a:ext uri="{FF2B5EF4-FFF2-40B4-BE49-F238E27FC236}">
                <a16:creationId xmlns:a16="http://schemas.microsoft.com/office/drawing/2014/main" id="{572FEE06-0AE7-E797-8197-5A3E4D954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01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DA49-E2FF-C128-E3E1-A9C6D1FE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err="1"/>
              <a:t>AtliQ</a:t>
            </a:r>
            <a:r>
              <a:rPr lang="en-US" dirty="0"/>
              <a:t> Hardware - Business Model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025EC8-1157-3951-F3E6-A54B060F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639" y="1564987"/>
            <a:ext cx="8958261" cy="508381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7654EF-73B7-46F3-6280-410BC2E0FEE5}"/>
              </a:ext>
            </a:extLst>
          </p:cNvPr>
          <p:cNvSpPr/>
          <p:nvPr/>
        </p:nvSpPr>
        <p:spPr>
          <a:xfrm>
            <a:off x="2166257" y="1654629"/>
            <a:ext cx="3124201" cy="4027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1"/>
          </a:p>
        </p:txBody>
      </p:sp>
      <p:pic>
        <p:nvPicPr>
          <p:cNvPr id="4" name="Picture 2" descr="@atliq">
            <a:extLst>
              <a:ext uri="{FF2B5EF4-FFF2-40B4-BE49-F238E27FC236}">
                <a16:creationId xmlns:a16="http://schemas.microsoft.com/office/drawing/2014/main" id="{2C214383-6958-9A5E-9EA8-3C0ADFA5F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416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52BD9A7-5818-B466-941D-5C25F1ED2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2" y="2266311"/>
            <a:ext cx="8345065" cy="4337691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076A6D7-A439-4037-FD95-BE85518CC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26" y="2907827"/>
            <a:ext cx="3572373" cy="30546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C89F7B7-BBB8-4A0C-9F95-700B3F6B58AA}"/>
              </a:ext>
            </a:extLst>
          </p:cNvPr>
          <p:cNvSpPr txBox="1">
            <a:spLocks/>
          </p:cNvSpPr>
          <p:nvPr/>
        </p:nvSpPr>
        <p:spPr>
          <a:xfrm>
            <a:off x="553216" y="522722"/>
            <a:ext cx="11085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Rank the Products Division-wise based on sold quantity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1FEBB9-9C1D-B0D2-8075-E8634DBE6514}"/>
              </a:ext>
            </a:extLst>
          </p:cNvPr>
          <p:cNvSpPr txBox="1">
            <a:spLocks/>
          </p:cNvSpPr>
          <p:nvPr/>
        </p:nvSpPr>
        <p:spPr>
          <a:xfrm>
            <a:off x="598433" y="-195233"/>
            <a:ext cx="10783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2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WINDOW FUNCTIONS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@atliq">
            <a:extLst>
              <a:ext uri="{FF2B5EF4-FFF2-40B4-BE49-F238E27FC236}">
                <a16:creationId xmlns:a16="http://schemas.microsoft.com/office/drawing/2014/main" id="{2C7A5AA2-63E0-ADAA-383F-593F1998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61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77020F3-6D05-618D-18BD-4053A069F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2" y="2228395"/>
            <a:ext cx="7421696" cy="4528004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63594C-B45F-8C69-B0F4-2C409FFB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43" y="2743406"/>
            <a:ext cx="4044332" cy="33271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2373CC-5E99-82B1-9DF6-CCEF62A398C9}"/>
              </a:ext>
            </a:extLst>
          </p:cNvPr>
          <p:cNvSpPr txBox="1">
            <a:spLocks/>
          </p:cNvSpPr>
          <p:nvPr/>
        </p:nvSpPr>
        <p:spPr>
          <a:xfrm>
            <a:off x="553216" y="522722"/>
            <a:ext cx="11085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Rank the Markets Region-wise based on gross sales</a:t>
            </a:r>
          </a:p>
        </p:txBody>
      </p:sp>
      <p:pic>
        <p:nvPicPr>
          <p:cNvPr id="4" name="Picture 2" descr="@atliq">
            <a:extLst>
              <a:ext uri="{FF2B5EF4-FFF2-40B4-BE49-F238E27FC236}">
                <a16:creationId xmlns:a16="http://schemas.microsoft.com/office/drawing/2014/main" id="{4167E5AC-0F96-10E4-9CF5-6E97CF56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377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5A8-EB2A-85A0-6436-24ED5720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4A8F58-C228-80E6-BC06-34CD6ECF7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30" y="2091871"/>
            <a:ext cx="4394967" cy="3636963"/>
          </a:xfrm>
        </p:spPr>
      </p:pic>
      <p:pic>
        <p:nvPicPr>
          <p:cNvPr id="6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993A6F4-76B0-7199-2FD8-372B19246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30" y="1606482"/>
            <a:ext cx="8202170" cy="30674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7" name="Picture 6" descr="A computer code with black text&#10;&#10;Description automatically generated">
            <a:extLst>
              <a:ext uri="{FF2B5EF4-FFF2-40B4-BE49-F238E27FC236}">
                <a16:creationId xmlns:a16="http://schemas.microsoft.com/office/drawing/2014/main" id="{C282B708-818E-9DA2-06D2-4F8210011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77" y="4485116"/>
            <a:ext cx="5734850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98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8B185D-4424-4B95-9DA0-6DA44B092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9" y="2355573"/>
            <a:ext cx="5847951" cy="32103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0949E-F9F3-4B9E-8F0A-A7080375A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13" y="2812775"/>
            <a:ext cx="5148470" cy="38067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6436C5-4845-4373-98C1-93E811BA2693}"/>
              </a:ext>
            </a:extLst>
          </p:cNvPr>
          <p:cNvSpPr txBox="1">
            <a:spLocks/>
          </p:cNvSpPr>
          <p:nvPr/>
        </p:nvSpPr>
        <p:spPr>
          <a:xfrm>
            <a:off x="248049" y="642697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Data Visualize the Insights using </a:t>
            </a:r>
            <a:r>
              <a:rPr lang="en-US" sz="2800" dirty="0" err="1"/>
              <a:t>PowerBI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8064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9467-6462-14C8-49F0-98268E24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165C55-CA1E-EE25-05D6-51B9E54D8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2342031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India leads in Gross sales, with a total sales of 1.4 Billion.</a:t>
            </a:r>
            <a:endParaRPr lang="en-US" b="0" i="0" dirty="0">
              <a:effectLst/>
            </a:endParaRPr>
          </a:p>
          <a:p>
            <a:r>
              <a:rPr lang="en-US" b="0" i="0" dirty="0">
                <a:effectLst/>
              </a:rPr>
              <a:t>AQ Pen drive DRC has the highest quantity sold, reaching 2.03 Millions units.</a:t>
            </a:r>
          </a:p>
          <a:p>
            <a:r>
              <a:rPr lang="en-US" dirty="0"/>
              <a:t>Amazon</a:t>
            </a:r>
            <a:r>
              <a:rPr lang="en-US" b="0" i="0" dirty="0">
                <a:effectLst/>
              </a:rPr>
              <a:t> has the highest net sales in fiscal year 2021 which is 109.3 million.</a:t>
            </a:r>
          </a:p>
          <a:p>
            <a:r>
              <a:rPr lang="en-US" dirty="0"/>
              <a:t>India earned Gold badge in 2021 having 5.3 Million quantity sold.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2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17DE-92F9-6156-BD99-D84484EE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89" y="277747"/>
            <a:ext cx="11681296" cy="1325563"/>
          </a:xfrm>
        </p:spPr>
        <p:txBody>
          <a:bodyPr>
            <a:noAutofit/>
          </a:bodyPr>
          <a:lstStyle/>
          <a:p>
            <a:r>
              <a:rPr lang="en-US" sz="300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Retrieve the Customer Code for customer “Flipkart” </a:t>
            </a:r>
            <a:br>
              <a:rPr lang="en-US" sz="300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</a:br>
            <a:r>
              <a:rPr lang="en-US" sz="300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operating in Indian Market.</a:t>
            </a:r>
            <a:endParaRPr lang="en-IN" sz="300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1EFC6-3A29-F31D-2D84-99851F11F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4CE4E6-CA2A-093E-D6FB-91CBF4682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84" y="4621925"/>
            <a:ext cx="8694340" cy="1325563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1C733CAB-A103-D3CE-891A-88214762F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1" y="2319161"/>
            <a:ext cx="9681497" cy="1414640"/>
          </a:xfrm>
          <a:prstGeom prst="rect">
            <a:avLst/>
          </a:prstGeom>
        </p:spPr>
      </p:pic>
      <p:pic>
        <p:nvPicPr>
          <p:cNvPr id="4" name="Picture 2" descr="@atliq">
            <a:extLst>
              <a:ext uri="{FF2B5EF4-FFF2-40B4-BE49-F238E27FC236}">
                <a16:creationId xmlns:a16="http://schemas.microsoft.com/office/drawing/2014/main" id="{A3FA9D80-DEC3-C970-AFDD-4C3F0FD7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CD302B-95FC-A174-DD61-419AE3C20346}"/>
              </a:ext>
            </a:extLst>
          </p:cNvPr>
          <p:cNvSpPr/>
          <p:nvPr/>
        </p:nvSpPr>
        <p:spPr>
          <a:xfrm>
            <a:off x="558113" y="18256"/>
            <a:ext cx="2566087" cy="5468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983009-F611-4F37-25CB-4B6BA62BF439}"/>
              </a:ext>
            </a:extLst>
          </p:cNvPr>
          <p:cNvSpPr txBox="1">
            <a:spLocks/>
          </p:cNvSpPr>
          <p:nvPr/>
        </p:nvSpPr>
        <p:spPr>
          <a:xfrm>
            <a:off x="558113" y="-857332"/>
            <a:ext cx="11681296" cy="142243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6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 OBJECTIVES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4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8C2CC10-43D3-807D-5AA9-A7CBF794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01" y="-110531"/>
            <a:ext cx="10571998" cy="97045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solidFill>
                  <a:schemeClr val="bg2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DEFINED FUNCTIONS </a:t>
            </a:r>
            <a:b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6F67C9-7ABA-18E0-4881-5F9CB0862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6" y="2413001"/>
            <a:ext cx="3835582" cy="3632201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Content Placeholder 4" descr="A computer code with text&#10;&#10;Description automatically generated">
            <a:extLst>
              <a:ext uri="{FF2B5EF4-FFF2-40B4-BE49-F238E27FC236}">
                <a16:creationId xmlns:a16="http://schemas.microsoft.com/office/drawing/2014/main" id="{3F791F67-4989-6099-9C66-0F81BBE6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5" y="2413000"/>
            <a:ext cx="11440002" cy="40313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F089A1-138D-46B7-61FE-10B10E4F6D3D}"/>
              </a:ext>
            </a:extLst>
          </p:cNvPr>
          <p:cNvSpPr txBox="1"/>
          <p:nvPr/>
        </p:nvSpPr>
        <p:spPr>
          <a:xfrm>
            <a:off x="668428" y="620796"/>
            <a:ext cx="11359401" cy="1015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1" b="1" dirty="0">
                <a:latin typeface="+mj-lt"/>
                <a:cs typeface="Times New Roman" panose="02020603050405020304" pitchFamily="18" charset="0"/>
              </a:rPr>
              <a:t>Create a user-defined function `</a:t>
            </a:r>
            <a:r>
              <a:rPr lang="en-US" sz="3001" b="1" dirty="0" err="1">
                <a:latin typeface="+mj-lt"/>
                <a:cs typeface="Times New Roman" panose="02020603050405020304" pitchFamily="18" charset="0"/>
              </a:rPr>
              <a:t>get_fiscal_year</a:t>
            </a:r>
            <a:r>
              <a:rPr lang="en-US" sz="3001" b="1" dirty="0">
                <a:latin typeface="+mj-lt"/>
                <a:cs typeface="Times New Roman" panose="02020603050405020304" pitchFamily="18" charset="0"/>
              </a:rPr>
              <a:t>` to get corresponding fiscal year by passing the calendar date.</a:t>
            </a:r>
            <a:endParaRPr lang="en-IN" sz="3001" b="1" dirty="0">
              <a:latin typeface="+mj-lt"/>
            </a:endParaRPr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DFB60B64-735A-2C27-B5E1-A531DA4B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9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7D23-AA20-00D8-E096-8C306BD1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>
            <a:noAutofit/>
          </a:bodyPr>
          <a:lstStyle/>
          <a:p>
            <a:r>
              <a:rPr lang="en-US" sz="3001" dirty="0"/>
              <a:t>Retrieve all sales transaction for customer “Flipkart” for the Fiscal year 2021.</a:t>
            </a:r>
            <a:endParaRPr lang="en-IN" sz="300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7C18C1-99B4-E56F-4B5A-DFFEE80F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4" y="2413001"/>
            <a:ext cx="7199220" cy="363220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Content Placeholder 4" descr="A screenshot of a data table&#10;&#10;Description automatically generated">
            <a:extLst>
              <a:ext uri="{FF2B5EF4-FFF2-40B4-BE49-F238E27FC236}">
                <a16:creationId xmlns:a16="http://schemas.microsoft.com/office/drawing/2014/main" id="{0B65DFB5-06A0-0519-011D-C35995130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955801"/>
            <a:ext cx="5531004" cy="482465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 descr="A close-up of a number&#10;&#10;Description automatically generated">
            <a:extLst>
              <a:ext uri="{FF2B5EF4-FFF2-40B4-BE49-F238E27FC236}">
                <a16:creationId xmlns:a16="http://schemas.microsoft.com/office/drawing/2014/main" id="{C93C8A43-1755-4F59-E12F-F671C0CFA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" y="3084287"/>
            <a:ext cx="6358738" cy="18904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Picture 2" descr="@atliq">
            <a:extLst>
              <a:ext uri="{FF2B5EF4-FFF2-40B4-BE49-F238E27FC236}">
                <a16:creationId xmlns:a16="http://schemas.microsoft.com/office/drawing/2014/main" id="{E42315EB-3195-818C-2A90-73B790E1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93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1D31FA-E9C5-5F98-F109-8152CF15D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1926548"/>
            <a:ext cx="7112000" cy="48346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93D63C-DC64-61D2-B47A-85BA04261F98}"/>
              </a:ext>
            </a:extLst>
          </p:cNvPr>
          <p:cNvSpPr txBox="1"/>
          <p:nvPr/>
        </p:nvSpPr>
        <p:spPr>
          <a:xfrm>
            <a:off x="697745" y="357593"/>
            <a:ext cx="106902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  <a:cs typeface="Times New Roman" panose="02020603050405020304" pitchFamily="18" charset="0"/>
              </a:rPr>
              <a:t>Create a user-defined function `</a:t>
            </a:r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get_fiscal_quarter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` to get Quarterly sales transactions for customer</a:t>
            </a:r>
            <a:endParaRPr lang="en-IN" sz="2800" b="1" dirty="0">
              <a:latin typeface="+mj-lt"/>
            </a:endParaRPr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E5ACEDA0-E945-6FCD-BF37-E16AD41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8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0918028-610C-59EB-036C-0CC1DDE1A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9" y="2421000"/>
            <a:ext cx="8471022" cy="3816516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1225EA-EBB9-6374-CCCB-D07B192E1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875" y="1942034"/>
            <a:ext cx="2634123" cy="48270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76EFFD-E335-920B-3976-8B9C6C14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>
            <a:noAutofit/>
          </a:bodyPr>
          <a:lstStyle/>
          <a:p>
            <a:r>
              <a:rPr lang="en-US" sz="3001" dirty="0"/>
              <a:t>Using this function retrieved the </a:t>
            </a:r>
            <a:r>
              <a:rPr lang="en-US" sz="3001" dirty="0" err="1"/>
              <a:t>sold_quantity</a:t>
            </a:r>
            <a:r>
              <a:rPr lang="en-US" sz="3001" dirty="0"/>
              <a:t> for Flipkart  for fiscal year 2021 in Quarter-4</a:t>
            </a:r>
            <a:endParaRPr lang="en-IN" sz="3001" dirty="0"/>
          </a:p>
        </p:txBody>
      </p:sp>
      <p:pic>
        <p:nvPicPr>
          <p:cNvPr id="2" name="Picture 2" descr="@atliq">
            <a:extLst>
              <a:ext uri="{FF2B5EF4-FFF2-40B4-BE49-F238E27FC236}">
                <a16:creationId xmlns:a16="http://schemas.microsoft.com/office/drawing/2014/main" id="{27888F8F-1B56-BB89-AC3A-205E6CE2F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40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78CD-2B83-85B7-727D-A80231F4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2B36FBD-BF68-246F-7C6C-D68878206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2" y="241302"/>
            <a:ext cx="5551433" cy="274058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17AA7B-A10F-E9E6-BC25-564819B8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99" y="3187768"/>
            <a:ext cx="9285234" cy="35701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1A541C-87E7-6984-BB36-89D6EEBDCC6A}"/>
              </a:ext>
            </a:extLst>
          </p:cNvPr>
          <p:cNvSpPr txBox="1">
            <a:spLocks/>
          </p:cNvSpPr>
          <p:nvPr/>
        </p:nvSpPr>
        <p:spPr>
          <a:xfrm>
            <a:off x="6095999" y="-334933"/>
            <a:ext cx="10783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2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JOINS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6DE1EB-D72F-71A8-8D1D-3CBC7AC94A7B}"/>
              </a:ext>
            </a:extLst>
          </p:cNvPr>
          <p:cNvSpPr txBox="1">
            <a:spLocks/>
          </p:cNvSpPr>
          <p:nvPr/>
        </p:nvSpPr>
        <p:spPr>
          <a:xfrm>
            <a:off x="6095999" y="74408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1" rIns="91440" bIns="45721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Gross Monthly sales report:</a:t>
            </a:r>
          </a:p>
          <a:p>
            <a:r>
              <a:rPr lang="en-US" sz="2000" dirty="0"/>
              <a:t>Monthly sales transaction data for Flipkart </a:t>
            </a:r>
          </a:p>
          <a:p>
            <a:r>
              <a:rPr lang="en-US" sz="2000" dirty="0"/>
              <a:t>by Joining two Tables </a:t>
            </a:r>
            <a:endParaRPr lang="en-IN" sz="2000" dirty="0"/>
          </a:p>
        </p:txBody>
      </p:sp>
      <p:pic>
        <p:nvPicPr>
          <p:cNvPr id="3" name="Picture 2" descr="@atliq">
            <a:extLst>
              <a:ext uri="{FF2B5EF4-FFF2-40B4-BE49-F238E27FC236}">
                <a16:creationId xmlns:a16="http://schemas.microsoft.com/office/drawing/2014/main" id="{252C8596-0B7D-1379-91CE-8F8152DF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999" y="0"/>
            <a:ext cx="715186" cy="71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071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5134</TotalTime>
  <Words>596</Words>
  <Application>Microsoft Office PowerPoint</Application>
  <PresentationFormat>Widescreen</PresentationFormat>
  <Paragraphs>57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Century Gothic</vt:lpstr>
      <vt:lpstr>Times New Roman</vt:lpstr>
      <vt:lpstr>Wingdings 2</vt:lpstr>
      <vt:lpstr>Quotable</vt:lpstr>
      <vt:lpstr>AtliQ Hardware Ad-hoc Analysis</vt:lpstr>
      <vt:lpstr>Problem Statement</vt:lpstr>
      <vt:lpstr>AtliQ Hardware - Business Model</vt:lpstr>
      <vt:lpstr>Retrieve the Customer Code for customer “Flipkart”  operating in Indian Market.</vt:lpstr>
      <vt:lpstr>   USER DEFINED FUNCTIONS   </vt:lpstr>
      <vt:lpstr>Retrieve all sales transaction for customer “Flipkart” for the Fiscal year 2021.</vt:lpstr>
      <vt:lpstr>PowerPoint Presentation</vt:lpstr>
      <vt:lpstr>Using this function retrieved the sold_quantity for Flipkart  for fiscal year 2021 in Quarter-4</vt:lpstr>
      <vt:lpstr>PowerPoint Presentation</vt:lpstr>
      <vt:lpstr>Gross Monthly sales report: Retrieve Gross_price and Gross_price_total by joining another table.</vt:lpstr>
      <vt:lpstr>PowerPoint Presentation</vt:lpstr>
      <vt:lpstr>Retrieve Monthly Gross_sales_amount for Flipkart </vt:lpstr>
      <vt:lpstr>PowerPoint Presentation</vt:lpstr>
      <vt:lpstr>Create a Stored procedure to get monthly gross sales report for any customer passing any customer code into stored procedure.</vt:lpstr>
      <vt:lpstr>Sometimes customer has two or more codes, so create stored procedure to get monthly gross sales report for customer passing customer codes into list fromat in stored procedure.</vt:lpstr>
      <vt:lpstr>Create a Join between two tables to get Market wise sold quantities.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AtliQ Hardware Ad-hoc Analysis</dc:title>
  <dc:creator>Vipul Kachave</dc:creator>
  <cp:lastModifiedBy>Vipul Kachave</cp:lastModifiedBy>
  <cp:revision>5</cp:revision>
  <dcterms:created xsi:type="dcterms:W3CDTF">2025-01-21T11:06:41Z</dcterms:created>
  <dcterms:modified xsi:type="dcterms:W3CDTF">2025-01-25T17:39:40Z</dcterms:modified>
</cp:coreProperties>
</file>